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1" autoAdjust="0"/>
    <p:restoredTop sz="94333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Webdings" panose="05030102010509060703" pitchFamily="18" charset="2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0748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5" Type="http://schemas.openxmlformats.org/officeDocument/2006/relationships/audio" Target="../media/audio2.wav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₯▓▓▓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請你不要猜猜看〡〢〤〥〦〧〨〩</a:t>
            </a:r>
            <a:r>
              <a:rPr lang="en-US" altLang="zh-TW" dirty="0" err="1" smtClean="0">
                <a:latin typeface="Wingdings 3" panose="05040102010807070707" pitchFamily="18" charset="2"/>
                <a:ea typeface="文鼎細圓" panose="020B0609010101010101" pitchFamily="49" charset="-120"/>
              </a:rPr>
              <a:t>vvv</a:t>
            </a:r>
            <a:r>
              <a:rPr lang="en-US" altLang="zh-TW" dirty="0" err="1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ℋℐ</a:t>
            </a:r>
            <a:r>
              <a:rPr lang="en-US" altLang="zh-TW" dirty="0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ᴾᵏ</a:t>
            </a:r>
            <a:endParaRPr lang="zh-TW" altLang="en-US" dirty="0">
              <a:latin typeface="Wingdings 3" panose="05040102010807070707" pitchFamily="18" charset="2"/>
              <a:ea typeface="文鼎細圓" panose="020B0609010101010101" pitchFamily="49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2411760" y="5013176"/>
            <a:ext cx="20162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Start this game</a:t>
            </a:r>
            <a:endParaRPr lang="zh-TW" altLang="en-US" dirty="0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4788024" y="5013176"/>
            <a:ext cx="223224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Rsatt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htsi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mgae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  <p:sndAc>
          <p:stSnd>
            <p:snd r:embed="rId3" name="coin.wav"/>
          </p:stSnd>
        </p:sndAc>
      </p:transition>
    </mc:Choice>
    <mc:Fallback xmlns="">
      <p:transition spd="slow" advClick="0">
        <p:fade/>
        <p:sndAc>
          <p:stSnd>
            <p:snd r:embed="rId4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Condensed" panose="020B0502040204020203" pitchFamily="34" charset="0"/>
              </a:rPr>
              <a:t>What is 1 plus 1 then plus 9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 Condensed" panose="020B0502040204020203" pitchFamily="34" charset="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1835696" y="3212976"/>
            <a:ext cx="201622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11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860032" y="3241964"/>
            <a:ext cx="201622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2꙰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95536" y="4781128"/>
            <a:ext cx="201622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 don’t know↑</a:t>
            </a:r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6228184" y="4803932"/>
            <a:ext cx="201622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You need 200 </a:t>
            </a:r>
            <a:r>
              <a:rPr lang="en-US" altLang="zh-TW" dirty="0" err="1" smtClean="0"/>
              <a:t>iq</a:t>
            </a:r>
            <a:r>
              <a:rPr lang="en-US" altLang="zh-TW" dirty="0" smtClean="0"/>
              <a:t> to do this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3491880" y="4803932"/>
            <a:ext cx="2016224" cy="913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Its </a:t>
            </a:r>
            <a:r>
              <a:rPr lang="en-US" altLang="zh-TW" dirty="0" smtClean="0">
                <a:hlinkClick r:id="" action="ppaction://hlinkshowjump?jump=nextslide"/>
              </a:rPr>
              <a:t>2</a:t>
            </a:r>
            <a:r>
              <a:rPr lang="en-US" altLang="zh-TW" dirty="0" smtClean="0"/>
              <a:t>why </a:t>
            </a:r>
            <a:r>
              <a:rPr lang="en-US" altLang="zh-TW" dirty="0" smtClean="0"/>
              <a:t>do you ask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924612"/>
            <a:ext cx="2794000" cy="2209800"/>
          </a:xfrm>
          <a:prstGeom prst="rect">
            <a:avLst/>
          </a:prstGeom>
        </p:spPr>
      </p:pic>
      <p:sp>
        <p:nvSpPr>
          <p:cNvPr id="11" name="矩形圖說文字 10"/>
          <p:cNvSpPr/>
          <p:nvPr/>
        </p:nvSpPr>
        <p:spPr>
          <a:xfrm>
            <a:off x="1403648" y="980728"/>
            <a:ext cx="2088232" cy="1224136"/>
          </a:xfrm>
          <a:prstGeom prst="wedgeRectCallout">
            <a:avLst>
              <a:gd name="adj1" fmla="val 223903"/>
              <a:gd name="adj2" fmla="val 639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ᴴᵉᴸᴸᴼ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3" name="explode.wav"/>
          </p:stSnd>
        </p:sndAc>
      </p:transition>
    </mc:Choice>
    <mc:Fallback xmlns="">
      <p:transition spd="slow" advClick="0">
        <p:fade/>
        <p:sndAc>
          <p:stSnd>
            <p:snd r:embed="rId5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467188" y="2284633"/>
            <a:ext cx="187220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Oh no y</a:t>
            </a:r>
            <a:r>
              <a:rPr lang="ka-GE" altLang="zh-TW" dirty="0" smtClean="0"/>
              <a:t>ლ</a:t>
            </a:r>
            <a:r>
              <a:rPr lang="en-US" altLang="zh-TW" dirty="0" err="1" smtClean="0"/>
              <a:t>ou</a:t>
            </a:r>
            <a:r>
              <a:rPr lang="en-US" altLang="zh-TW" dirty="0" smtClean="0"/>
              <a:t> lostᲲᲲ</a:t>
            </a:r>
            <a:r>
              <a:rPr lang="hy-AM" altLang="zh-TW" dirty="0" smtClean="0"/>
              <a:t>֍֍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8855968" y="4365104"/>
            <a:ext cx="288032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" name="直線接點 4"/>
          <p:cNvCxnSpPr/>
          <p:nvPr/>
        </p:nvCxnSpPr>
        <p:spPr>
          <a:xfrm>
            <a:off x="6732240" y="3789040"/>
            <a:ext cx="1296144" cy="2160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左大括弧 5"/>
          <p:cNvSpPr/>
          <p:nvPr/>
        </p:nvSpPr>
        <p:spPr>
          <a:xfrm>
            <a:off x="1187624" y="620688"/>
            <a:ext cx="1080120" cy="15121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2555776" y="764704"/>
            <a:ext cx="79208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3851920" y="764704"/>
            <a:ext cx="864096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弧形 8"/>
          <p:cNvSpPr/>
          <p:nvPr/>
        </p:nvSpPr>
        <p:spPr>
          <a:xfrm>
            <a:off x="2807804" y="1713206"/>
            <a:ext cx="2088232" cy="122413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弧形 9"/>
          <p:cNvSpPr/>
          <p:nvPr/>
        </p:nvSpPr>
        <p:spPr>
          <a:xfrm flipV="1">
            <a:off x="7290048" y="3397188"/>
            <a:ext cx="1152128" cy="78370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弧形 10"/>
          <p:cNvSpPr/>
          <p:nvPr/>
        </p:nvSpPr>
        <p:spPr>
          <a:xfrm flipH="1">
            <a:off x="2627784" y="1713206"/>
            <a:ext cx="2448272" cy="100811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3" name="直線接點 12"/>
          <p:cNvCxnSpPr/>
          <p:nvPr/>
        </p:nvCxnSpPr>
        <p:spPr>
          <a:xfrm>
            <a:off x="2951820" y="116632"/>
            <a:ext cx="54006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H="1">
            <a:off x="3635896" y="21018"/>
            <a:ext cx="432048" cy="7982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右大括弧 15"/>
          <p:cNvSpPr/>
          <p:nvPr/>
        </p:nvSpPr>
        <p:spPr>
          <a:xfrm>
            <a:off x="5292080" y="839812"/>
            <a:ext cx="1080120" cy="15903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圓角矩形 16">
            <a:hlinkClick r:id="" action="ppaction://hlinkshowjump?jump=previousslide"/>
          </p:cNvPr>
          <p:cNvSpPr/>
          <p:nvPr/>
        </p:nvSpPr>
        <p:spPr>
          <a:xfrm>
            <a:off x="2951820" y="4365104"/>
            <a:ext cx="3204356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Try again</a:t>
            </a:r>
            <a:endParaRPr lang="zh-TW" altLang="en-US" dirty="0"/>
          </a:p>
        </p:txBody>
      </p:sp>
      <p:sp>
        <p:nvSpPr>
          <p:cNvPr id="4" name="笑臉 3"/>
          <p:cNvSpPr/>
          <p:nvPr/>
        </p:nvSpPr>
        <p:spPr>
          <a:xfrm>
            <a:off x="467188" y="4941168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圓角矩形圖說文字 11"/>
          <p:cNvSpPr/>
          <p:nvPr/>
        </p:nvSpPr>
        <p:spPr>
          <a:xfrm>
            <a:off x="6948264" y="404664"/>
            <a:ext cx="1490464" cy="1332728"/>
          </a:xfrm>
          <a:prstGeom prst="wedgeRoundRectCallout">
            <a:avLst>
              <a:gd name="adj1" fmla="val -194517"/>
              <a:gd name="adj2" fmla="val 723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U lost</a:t>
            </a:r>
            <a:endParaRPr lang="zh-TW" altLang="en-US" dirty="0"/>
          </a:p>
        </p:txBody>
      </p:sp>
      <p:sp>
        <p:nvSpPr>
          <p:cNvPr id="14" name="矩形圖說文字 13"/>
          <p:cNvSpPr/>
          <p:nvPr/>
        </p:nvSpPr>
        <p:spPr>
          <a:xfrm>
            <a:off x="4716016" y="2721318"/>
            <a:ext cx="1872208" cy="132649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弧形 1"/>
          <p:cNvSpPr/>
          <p:nvPr/>
        </p:nvSpPr>
        <p:spPr>
          <a:xfrm>
            <a:off x="3059832" y="116632"/>
            <a:ext cx="2448272" cy="158417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2699792" y="3068960"/>
            <a:ext cx="3096344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Finish your life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844824"/>
            <a:ext cx="2940910" cy="3245470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611560" y="1556792"/>
            <a:ext cx="3240360" cy="1512168"/>
          </a:xfrm>
          <a:prstGeom prst="wedgeEllipseCallout">
            <a:avLst>
              <a:gd name="adj1" fmla="val 77934"/>
              <a:gd name="adj2" fmla="val 39595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You win man </a:t>
            </a:r>
            <a:r>
              <a:rPr lang="en-US" altLang="zh-TW" dirty="0" err="1" smtClean="0"/>
              <a:t>koko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  <p:sndAc>
          <p:stSnd>
            <p:snd r:embed="rId2" name="wind.wav"/>
          </p:stSnd>
        </p:sndAc>
      </p:transition>
    </mc:Choice>
    <mc:Fallback xmlns="">
      <p:transition spd="slow" advClick="0">
        <p:random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73</Words>
  <Application>Microsoft Office PowerPoint</Application>
  <PresentationFormat>如螢幕大小 (4:3)</PresentationFormat>
  <Paragraphs>18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6" baseType="lpstr">
      <vt:lpstr>文鼎細圓</vt:lpstr>
      <vt:lpstr>微軟正黑體</vt:lpstr>
      <vt:lpstr>新細明體</vt:lpstr>
      <vt:lpstr>標楷體</vt:lpstr>
      <vt:lpstr>Arial</vt:lpstr>
      <vt:lpstr>Bahnschrift SemiBold Condensed</vt:lpstr>
      <vt:lpstr>Calibri</vt:lpstr>
      <vt:lpstr>Noto Sans</vt:lpstr>
      <vt:lpstr>Sylfaen</vt:lpstr>
      <vt:lpstr>Webdings</vt:lpstr>
      <vt:lpstr>Wingdings 3</vt:lpstr>
      <vt:lpstr>訓練</vt:lpstr>
      <vt:lpstr>腦筋急轉彎₯▓▓▓</vt:lpstr>
      <vt:lpstr>What is 1 plus 1 then plus 9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2021-11-22T03:08:39Z</dcterms:modified>
</cp:coreProperties>
</file>