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94602" autoAdjust="0"/>
  </p:normalViewPr>
  <p:slideViewPr>
    <p:cSldViewPr>
      <p:cViewPr varScale="1">
        <p:scale>
          <a:sx n="69" d="100"/>
          <a:sy n="69" d="100"/>
        </p:scale>
        <p:origin x="133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6" Type="http://schemas.openxmlformats.org/officeDocument/2006/relationships/audio" Target="../media/audio2.wav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3.wav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特明" panose="020B0609010101010101" pitchFamily="49" charset="-120"/>
                <a:ea typeface="文鼎特明" panose="020B0609010101010101" pitchFamily="49" charset="-120"/>
              </a:rPr>
              <a:t>請你猜猜看</a:t>
            </a:r>
            <a:r>
              <a:rPr lang="en-US" altLang="zh-TW" b="1" cap="none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特明" panose="020B0609010101010101" pitchFamily="49" charset="-120"/>
                <a:ea typeface="文鼎特明" panose="020B0609010101010101" pitchFamily="49" charset="-120"/>
              </a:rPr>
              <a:t>?</a:t>
            </a:r>
            <a:endParaRPr lang="zh-TW" altLang="en-US" b="1" cap="none" dirty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762554" y="1484784"/>
            <a:ext cx="3618892" cy="864096"/>
          </a:xfrm>
        </p:spPr>
        <p:txBody>
          <a:bodyPr>
            <a:normAutofit/>
          </a:bodyPr>
          <a:lstStyle/>
          <a:p>
            <a:pPr algn="r"/>
            <a:r>
              <a:rPr lang="zh-TW" altLang="en-US" sz="4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你一定猜不到</a:t>
            </a:r>
            <a:endParaRPr lang="zh-TW" altLang="en-US" sz="4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2915816" y="3645024"/>
            <a:ext cx="3312368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開始</a:t>
            </a:r>
            <a:endParaRPr lang="zh-TW" altLang="en-US" sz="5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剪去同側角落矩形 6"/>
          <p:cNvSpPr/>
          <p:nvPr/>
        </p:nvSpPr>
        <p:spPr>
          <a:xfrm>
            <a:off x="8981256" y="6333333"/>
            <a:ext cx="144016" cy="530347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5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2823472" y="3645024"/>
            <a:ext cx="3404712" cy="22322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bg1">
                    <a:lumMod val="85000"/>
                  </a:schemeClr>
                </a:solidFill>
              </a:rPr>
              <a:t>開始</a:t>
            </a:r>
            <a:endParaRPr lang="zh-TW" altLang="en-US" sz="7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eelOff"/>
        <p:sndAc>
          <p:stSnd>
            <p:snd r:embed="rId3" name="wind.wav"/>
          </p:stSnd>
        </p:sndAc>
      </p:transition>
    </mc:Choice>
    <mc:Fallback xmlns="">
      <p:transition spd="slow" advClick="0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我喜歡吃什麼</a:t>
            </a:r>
            <a:r>
              <a:rPr lang="en-US" altLang="zh-TW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剪去同側角落矩形 2">
            <a:hlinkClick r:id="" action="ppaction://hlinkshowjump?jump=nextslide"/>
          </p:cNvPr>
          <p:cNvSpPr/>
          <p:nvPr/>
        </p:nvSpPr>
        <p:spPr>
          <a:xfrm>
            <a:off x="3563888" y="4005064"/>
            <a:ext cx="2232248" cy="1512168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5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剪去同側角落矩形 3">
            <a:hlinkClick r:id="" action="ppaction://hlinkshowjump?jump=lastslide"/>
          </p:cNvPr>
          <p:cNvSpPr/>
          <p:nvPr/>
        </p:nvSpPr>
        <p:spPr>
          <a:xfrm>
            <a:off x="395536" y="4058313"/>
            <a:ext cx="2088232" cy="1458919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牛</a:t>
            </a:r>
            <a:endParaRPr lang="zh-TW" altLang="en-US" sz="5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剪去同側角落矩形 4">
            <a:hlinkClick r:id="" action="ppaction://hlinkshowjump?jump=nextslide"/>
          </p:cNvPr>
          <p:cNvSpPr/>
          <p:nvPr/>
        </p:nvSpPr>
        <p:spPr>
          <a:xfrm>
            <a:off x="6581684" y="3980121"/>
            <a:ext cx="2304256" cy="1440160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5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2" y="1879020"/>
            <a:ext cx="2794000" cy="22098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628" y="1318846"/>
            <a:ext cx="2438559" cy="26910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961" y="1289025"/>
            <a:ext cx="3190381" cy="26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laser.wav"/>
          </p:stSnd>
        </p:sndAc>
      </p:transition>
    </mc:Choice>
    <mc:Fallback xmlns="">
      <p:transition spd="slow" advClick="0">
        <p:fade/>
        <p:sndAc>
          <p:stSnd>
            <p:snd r:embed="rId6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同側角落矩形 1">
            <a:hlinkClick r:id="" action="ppaction://hlinkshowjump?jump=previousslide"/>
          </p:cNvPr>
          <p:cNvSpPr/>
          <p:nvPr/>
        </p:nvSpPr>
        <p:spPr>
          <a:xfrm>
            <a:off x="4932040" y="3789040"/>
            <a:ext cx="2592288" cy="1872208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再是一</a:t>
            </a:r>
            <a:r>
              <a:rPr lang="zh-TW" altLang="en-US" sz="4000" dirty="0"/>
              <a:t>次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1" y="-1926750"/>
            <a:ext cx="3096345" cy="45920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883" y="188640"/>
            <a:ext cx="3672408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同側角落矩形 1">
            <a:hlinkClick r:id="" action="ppaction://hlinkshowjump?jump=firstslide"/>
          </p:cNvPr>
          <p:cNvSpPr/>
          <p:nvPr/>
        </p:nvSpPr>
        <p:spPr>
          <a:xfrm>
            <a:off x="3203848" y="3645024"/>
            <a:ext cx="2592288" cy="1872208"/>
          </a:xfrm>
          <a:prstGeom prst="snip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firstslide"/>
              </a:rPr>
              <a:t>再見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24744"/>
            <a:ext cx="6624736" cy="216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23</Words>
  <Application>Microsoft Office PowerPoint</Application>
  <PresentationFormat>如螢幕大小 (4:3)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文鼎特明</vt:lpstr>
      <vt:lpstr>微軟正黑體</vt:lpstr>
      <vt:lpstr>新細明體</vt:lpstr>
      <vt:lpstr>標楷體</vt:lpstr>
      <vt:lpstr>Arial</vt:lpstr>
      <vt:lpstr>Calibri</vt:lpstr>
      <vt:lpstr>訓練</vt:lpstr>
      <vt:lpstr>請你猜猜看?</vt:lpstr>
      <vt:lpstr>我喜歡吃什麼?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2021-11-22T03:08:36Z</dcterms:modified>
</cp:coreProperties>
</file>