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6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99"/>
    <a:srgbClr val="CCFFFF"/>
    <a:srgbClr val="0000CC"/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86289" autoAdjust="0"/>
  </p:normalViewPr>
  <p:slideViewPr>
    <p:cSldViewPr>
      <p:cViewPr varScale="1">
        <p:scale>
          <a:sx n="63" d="100"/>
          <a:sy n="63" d="100"/>
        </p:scale>
        <p:origin x="145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6850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977F-2504-E741-85B4-8F01994E1F25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02873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850919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61760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0032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783994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4117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41750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2920978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8107350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568709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687481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96113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855656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2814716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7306626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9318399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10537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593907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  <p:sldLayoutId id="2147483980" r:id="rId12"/>
    <p:sldLayoutId id="2147483981" r:id="rId13"/>
    <p:sldLayoutId id="2147483982" r:id="rId14"/>
    <p:sldLayoutId id="2147483983" r:id="rId15"/>
    <p:sldLayoutId id="2147483984" r:id="rId16"/>
    <p:sldLayoutId id="2147483985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35696" y="332656"/>
            <a:ext cx="5005536" cy="1048931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7" name="副標題 6"/>
          <p:cNvSpPr>
            <a:spLocks noGrp="1"/>
          </p:cNvSpPr>
          <p:nvPr>
            <p:ph type="subTitle" idx="1"/>
          </p:nvPr>
        </p:nvSpPr>
        <p:spPr>
          <a:xfrm>
            <a:off x="1619672" y="1285062"/>
            <a:ext cx="5472608" cy="787273"/>
          </a:xfrm>
        </p:spPr>
        <p:txBody>
          <a:bodyPr>
            <a:normAutofit lnSpcReduction="10000"/>
          </a:bodyPr>
          <a:lstStyle/>
          <a:p>
            <a:r>
              <a:rPr lang="zh-TW" altLang="en-US" sz="4800" cap="small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請你猜猜看</a:t>
            </a:r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1619672" y="2267579"/>
            <a:ext cx="64807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600" dirty="0" smtClean="0">
                <a:solidFill>
                  <a:srgbClr val="FF0000"/>
                </a:solidFill>
              </a:rPr>
              <a:t>你一定猜不到</a:t>
            </a:r>
            <a:endParaRPr lang="zh-TW" altLang="en-US" sz="6600" dirty="0">
              <a:solidFill>
                <a:srgbClr val="FF0000"/>
              </a:solidFill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2890308" y="3645024"/>
            <a:ext cx="3744416" cy="20980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 advTm="6000">
    <p:wipe dir="d"/>
    <p:sndAc>
      <p:stSnd>
        <p:snd r:embed="rId3" name="coin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115616" y="400332"/>
            <a:ext cx="6840760" cy="1143000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zh-TW" altLang="en-US" dirty="0" smtClean="0"/>
              <a:t>有一個新的</a:t>
            </a:r>
            <a:r>
              <a:rPr lang="zh-TW" altLang="en-US" dirty="0" smtClean="0">
                <a:hlinkClick r:id="" action="ppaction://hlinkshowjump?jump=firstslide"/>
              </a:rPr>
              <a:t>北極光</a:t>
            </a:r>
            <a:r>
              <a:rPr lang="zh-TW" altLang="en-US" dirty="0" smtClean="0"/>
              <a:t>只有在三月看得到</a:t>
            </a:r>
            <a:endParaRPr lang="zh-TW" altLang="en-US" dirty="0"/>
          </a:p>
        </p:txBody>
      </p:sp>
      <p:pic>
        <p:nvPicPr>
          <p:cNvPr id="5" name="圖片 4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62435"/>
            <a:ext cx="2304789" cy="2193978"/>
          </a:xfrm>
          <a:prstGeom prst="rect">
            <a:avLst/>
          </a:prstGeom>
        </p:spPr>
      </p:pic>
      <p:sp>
        <p:nvSpPr>
          <p:cNvPr id="7" name="圓角矩形 6"/>
          <p:cNvSpPr/>
          <p:nvPr/>
        </p:nvSpPr>
        <p:spPr>
          <a:xfrm>
            <a:off x="4682852" y="3582072"/>
            <a:ext cx="3096344" cy="13864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雞排</a:t>
            </a:r>
            <a:endParaRPr lang="zh-TW" altLang="en-US" sz="4400" dirty="0"/>
          </a:p>
        </p:txBody>
      </p:sp>
      <p:sp>
        <p:nvSpPr>
          <p:cNvPr id="8" name="圓角矩形 7"/>
          <p:cNvSpPr/>
          <p:nvPr/>
        </p:nvSpPr>
        <p:spPr>
          <a:xfrm>
            <a:off x="395536" y="3665974"/>
            <a:ext cx="3042833" cy="14121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66FF99"/>
                </a:solidFill>
              </a:rPr>
              <a:t>新光 </a:t>
            </a:r>
            <a:r>
              <a:rPr lang="zh-TW" altLang="en-US" sz="4400" dirty="0" smtClean="0"/>
              <a:t>三月</a:t>
            </a:r>
            <a:endParaRPr lang="zh-TW" altLang="en-US" sz="4400" dirty="0"/>
          </a:p>
        </p:txBody>
      </p:sp>
      <p:sp>
        <p:nvSpPr>
          <p:cNvPr id="9" name="圓角矩形 8"/>
          <p:cNvSpPr/>
          <p:nvPr/>
        </p:nvSpPr>
        <p:spPr>
          <a:xfrm>
            <a:off x="2699792" y="5359151"/>
            <a:ext cx="3096344" cy="13864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彭傳哲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 advTm="2000">
    <p:wipe dir="d"/>
    <p:sndAc>
      <p:stSnd>
        <p:snd r:embed="rId3" name="bomb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419872" y="4869160"/>
            <a:ext cx="3096344" cy="13864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重</a:t>
            </a:r>
            <a:r>
              <a:rPr lang="zh-TW" altLang="en-US" sz="4400" dirty="0"/>
              <a:t>來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000" y="2324100"/>
            <a:ext cx="27940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 advTm="2000">
    <p:wipe dir="d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491880" y="4869160"/>
            <a:ext cx="3096344" cy="13864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再</a:t>
            </a:r>
            <a:r>
              <a:rPr lang="zh-TW" altLang="en-US" sz="4400" dirty="0" smtClean="0"/>
              <a:t>見</a:t>
            </a:r>
            <a:endParaRPr lang="zh-TW" altLang="en-US" sz="4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60648"/>
            <a:ext cx="4757204" cy="396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 advTm="2000"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31</Words>
  <Application>Microsoft Office PowerPoint</Application>
  <PresentationFormat>如螢幕大小 (4:3)</PresentationFormat>
  <Paragraphs>12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Calibri</vt:lpstr>
      <vt:lpstr>Century Gothic</vt:lpstr>
      <vt:lpstr>Wingdings 3</vt:lpstr>
      <vt:lpstr>切割線</vt:lpstr>
      <vt:lpstr> </vt:lpstr>
      <vt:lpstr>有一個新的北極光只有在三月看得到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2021-11-22T02:58:58Z</dcterms:modified>
</cp:coreProperties>
</file>