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01" r:id="rId1"/>
  </p:sldMasterIdLst>
  <p:notesMasterIdLst>
    <p:notesMasterId r:id="rId6"/>
  </p:notesMasterIdLst>
  <p:handoutMasterIdLst>
    <p:handoutMasterId r:id="rId7"/>
  </p:handoutMasterIdLst>
  <p:sldIdLst>
    <p:sldId id="257" r:id="rId2"/>
    <p:sldId id="263" r:id="rId3"/>
    <p:sldId id="261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6FF"/>
    <a:srgbClr val="003300"/>
    <a:srgbClr val="69A6FF"/>
    <a:srgbClr val="C03F91"/>
    <a:srgbClr val="B72F8C"/>
    <a:srgbClr val="FFFF66"/>
    <a:srgbClr val="009ED6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11/22/2021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2021/11/22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187006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15832012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15002462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59088743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03289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8207111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1260736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79346772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94164598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99651692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04181132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1990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649" r:id="rId12"/>
    <p:sldLayoutId id="2147483650" r:id="rId13"/>
    <p:sldLayoutId id="2147483651" r:id="rId14"/>
    <p:sldLayoutId id="2147483663" r:id="rId15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86000">
              <a:schemeClr val="accent1">
                <a:lumMod val="45000"/>
                <a:lumOff val="55000"/>
              </a:schemeClr>
            </a:gs>
            <a:gs pos="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dirty="0">
                <a:solidFill>
                  <a:srgbClr val="C00000"/>
                </a:solidFill>
              </a:rPr>
              <a:t>你</a:t>
            </a:r>
            <a:r>
              <a:rPr lang="zh-TW" altLang="en-US" dirty="0">
                <a:solidFill>
                  <a:schemeClr val="accent6">
                    <a:lumMod val="75000"/>
                  </a:schemeClr>
                </a:solidFill>
              </a:rPr>
              <a:t>猜</a:t>
            </a:r>
            <a:r>
              <a:rPr lang="zh-TW" altLang="en-US" dirty="0">
                <a:solidFill>
                  <a:srgbClr val="FFFF00"/>
                </a:solidFill>
              </a:rPr>
              <a:t>猜</a:t>
            </a:r>
            <a:r>
              <a:rPr lang="zh-TW" altLang="en-US" dirty="0">
                <a:solidFill>
                  <a:srgbClr val="92D050"/>
                </a:solidFill>
              </a:rPr>
              <a:t>看</a:t>
            </a:r>
            <a:r>
              <a:rPr lang="zh-TW" altLang="en-US" dirty="0"/>
              <a:t/>
            </a:r>
            <a:br>
              <a:rPr lang="zh-TW" altLang="en-US" dirty="0"/>
            </a:br>
            <a:endParaRPr lang="zh-TW" altLang="en-US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solidFill>
                  <a:srgbClr val="00B0F0"/>
                </a:solidFill>
              </a:rPr>
              <a:t>你</a:t>
            </a:r>
            <a:r>
              <a:rPr lang="zh-TW" altLang="en-US" dirty="0" smtClean="0">
                <a:solidFill>
                  <a:srgbClr val="0070C0"/>
                </a:solidFill>
              </a:rPr>
              <a:t>一</a:t>
            </a:r>
            <a:r>
              <a:rPr lang="zh-TW" altLang="en-US" dirty="0" smtClean="0">
                <a:solidFill>
                  <a:srgbClr val="7030A0"/>
                </a:solidFill>
              </a:rPr>
              <a:t>定</a:t>
            </a:r>
            <a:r>
              <a:rPr lang="zh-TW" altLang="en-US" dirty="0" smtClean="0">
                <a:solidFill>
                  <a:srgbClr val="69A6FF"/>
                </a:solidFill>
              </a:rPr>
              <a:t>猜</a:t>
            </a:r>
            <a:r>
              <a:rPr lang="zh-TW" altLang="en-US" dirty="0" smtClean="0">
                <a:solidFill>
                  <a:srgbClr val="0066FF"/>
                </a:solidFill>
              </a:rPr>
              <a:t>不</a:t>
            </a:r>
            <a:r>
              <a:rPr lang="zh-TW" altLang="en-US" dirty="0" smtClean="0">
                <a:solidFill>
                  <a:schemeClr val="accent2">
                    <a:lumMod val="50000"/>
                  </a:schemeClr>
                </a:solidFill>
              </a:rPr>
              <a:t>到</a:t>
            </a:r>
            <a:r>
              <a:rPr lang="zh-TW" altLang="en-US" dirty="0" smtClean="0">
                <a:solidFill>
                  <a:schemeClr val="bg2">
                    <a:lumMod val="50000"/>
                  </a:schemeClr>
                </a:solidFill>
              </a:rPr>
              <a:t>的</a:t>
            </a:r>
            <a:endParaRPr lang="en-US" altLang="zh-TW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圓角矩形 1"/>
          <p:cNvSpPr/>
          <p:nvPr/>
        </p:nvSpPr>
        <p:spPr>
          <a:xfrm>
            <a:off x="3419872" y="4325112"/>
            <a:ext cx="2826804" cy="1800200"/>
          </a:xfrm>
          <a:prstGeom prst="round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ct val="20000"/>
              </a:spcBef>
            </a:pPr>
            <a:r>
              <a:rPr lang="zh-TW" altLang="en-US" sz="2800" dirty="0" smtClean="0">
                <a:solidFill>
                  <a:prstClr val="black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開始</a:t>
            </a:r>
            <a:endParaRPr lang="zh-TW" altLang="en-US" sz="2800" dirty="0">
              <a:solidFill>
                <a:prstClr val="black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3" name="type.wav"/>
          </p:stSnd>
        </p:sndAc>
      </p:transition>
    </mc:Choice>
    <mc:Fallback>
      <p:transition spd="slow">
        <p:fade/>
        <p:sndAc>
          <p:stSnd>
            <p:snd r:embed="rId3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請問我喜歡哪一種卡通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/>
          <p:cNvSpPr/>
          <p:nvPr/>
        </p:nvSpPr>
        <p:spPr>
          <a:xfrm>
            <a:off x="829677" y="4124684"/>
            <a:ext cx="1732816" cy="17281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hlinkClick r:id="" action="ppaction://hlinkshowjump?jump=nextslide"/>
              </a:rPr>
              <a:t>阿神</a:t>
            </a:r>
            <a:endParaRPr lang="zh-TW" altLang="en-US" dirty="0"/>
          </a:p>
        </p:txBody>
      </p:sp>
      <p:sp>
        <p:nvSpPr>
          <p:cNvPr id="5" name="圓角矩形 4"/>
          <p:cNvSpPr/>
          <p:nvPr/>
        </p:nvSpPr>
        <p:spPr>
          <a:xfrm>
            <a:off x="2580865" y="4124684"/>
            <a:ext cx="1631095" cy="17281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hlinkClick r:id="" action="ppaction://hlinkshowjump?jump=nextslide"/>
              </a:rPr>
              <a:t>鬼滅</a:t>
            </a:r>
            <a:endParaRPr lang="zh-TW" altLang="en-US" dirty="0"/>
          </a:p>
        </p:txBody>
      </p:sp>
      <p:sp>
        <p:nvSpPr>
          <p:cNvPr id="6" name="圓角矩形 5"/>
          <p:cNvSpPr/>
          <p:nvPr/>
        </p:nvSpPr>
        <p:spPr>
          <a:xfrm>
            <a:off x="4206133" y="4124684"/>
            <a:ext cx="1728192" cy="17281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hlinkClick r:id="" action="ppaction://hlinkshowjump?jump=nextslide"/>
              </a:rPr>
              <a:t>寶可夢</a:t>
            </a:r>
            <a:endParaRPr lang="zh-TW" altLang="en-US" dirty="0"/>
          </a:p>
        </p:txBody>
      </p:sp>
      <p:sp>
        <p:nvSpPr>
          <p:cNvPr id="7" name="圓角矩形 6"/>
          <p:cNvSpPr/>
          <p:nvPr/>
        </p:nvSpPr>
        <p:spPr>
          <a:xfrm>
            <a:off x="5952697" y="4111589"/>
            <a:ext cx="1631095" cy="17281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hlinkClick r:id="" action="ppaction://hlinkshowjump?jump=nextslide"/>
              </a:rPr>
              <a:t>刺客五六七</a:t>
            </a:r>
            <a:endParaRPr lang="zh-TW" altLang="en-US" dirty="0"/>
          </a:p>
        </p:txBody>
      </p:sp>
      <p:sp>
        <p:nvSpPr>
          <p:cNvPr id="8" name="圓角矩形 7"/>
          <p:cNvSpPr/>
          <p:nvPr/>
        </p:nvSpPr>
        <p:spPr>
          <a:xfrm>
            <a:off x="7552874" y="4125622"/>
            <a:ext cx="795514" cy="17281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hlinkClick r:id="" action="ppaction://hlinkshowjump?jump=lastslide"/>
              </a:rPr>
              <a:t>以上皆是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3602758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  <p:sndAc>
          <p:stSnd>
            <p:snd r:embed="rId2" name="whoosh.wav"/>
          </p:stSnd>
        </p:sndAc>
      </p:transition>
    </mc:Choice>
    <mc:Fallback>
      <p:transition spd="slow">
        <p:fade/>
        <p:sndAc>
          <p:stSnd>
            <p:snd r:embed="rId2" name="whoo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/>
          <p:cNvSpPr/>
          <p:nvPr/>
        </p:nvSpPr>
        <p:spPr>
          <a:xfrm>
            <a:off x="3563888" y="4797152"/>
            <a:ext cx="2016224" cy="1800200"/>
          </a:xfrm>
          <a:prstGeom prst="round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ct val="20000"/>
              </a:spcBef>
            </a:pPr>
            <a:r>
              <a:rPr lang="zh-TW" altLang="en-US" sz="28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hlinkClick r:id="" action="ppaction://hlinkshowjump?jump=previousslide"/>
              </a:rPr>
              <a:t>重來</a:t>
            </a:r>
            <a:endParaRPr lang="zh-TW" altLang="en-US" sz="28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476672"/>
            <a:ext cx="3888432" cy="4130380"/>
          </a:xfrm>
          <a:prstGeom prst="rect">
            <a:avLst/>
          </a:prstGeom>
        </p:spPr>
      </p:pic>
      <p:sp>
        <p:nvSpPr>
          <p:cNvPr id="4" name="手繪多邊形 3"/>
          <p:cNvSpPr/>
          <p:nvPr/>
        </p:nvSpPr>
        <p:spPr>
          <a:xfrm>
            <a:off x="4281055" y="1620982"/>
            <a:ext cx="2701636" cy="1759527"/>
          </a:xfrm>
          <a:custGeom>
            <a:avLst/>
            <a:gdLst>
              <a:gd name="connsiteX0" fmla="*/ 651163 w 2701636"/>
              <a:gd name="connsiteY0" fmla="*/ 942109 h 1759527"/>
              <a:gd name="connsiteX1" fmla="*/ 651163 w 2701636"/>
              <a:gd name="connsiteY1" fmla="*/ 942109 h 1759527"/>
              <a:gd name="connsiteX2" fmla="*/ 762000 w 2701636"/>
              <a:gd name="connsiteY2" fmla="*/ 886691 h 1759527"/>
              <a:gd name="connsiteX3" fmla="*/ 872836 w 2701636"/>
              <a:gd name="connsiteY3" fmla="*/ 803563 h 1759527"/>
              <a:gd name="connsiteX4" fmla="*/ 928254 w 2701636"/>
              <a:gd name="connsiteY4" fmla="*/ 720436 h 1759527"/>
              <a:gd name="connsiteX5" fmla="*/ 955963 w 2701636"/>
              <a:gd name="connsiteY5" fmla="*/ 678873 h 1759527"/>
              <a:gd name="connsiteX6" fmla="*/ 983672 w 2701636"/>
              <a:gd name="connsiteY6" fmla="*/ 651163 h 1759527"/>
              <a:gd name="connsiteX7" fmla="*/ 1025236 w 2701636"/>
              <a:gd name="connsiteY7" fmla="*/ 554182 h 1759527"/>
              <a:gd name="connsiteX8" fmla="*/ 1039090 w 2701636"/>
              <a:gd name="connsiteY8" fmla="*/ 512618 h 1759527"/>
              <a:gd name="connsiteX9" fmla="*/ 1094509 w 2701636"/>
              <a:gd name="connsiteY9" fmla="*/ 429491 h 1759527"/>
              <a:gd name="connsiteX10" fmla="*/ 1136072 w 2701636"/>
              <a:gd name="connsiteY10" fmla="*/ 277091 h 1759527"/>
              <a:gd name="connsiteX11" fmla="*/ 1163781 w 2701636"/>
              <a:gd name="connsiteY11" fmla="*/ 221673 h 1759527"/>
              <a:gd name="connsiteX12" fmla="*/ 1191490 w 2701636"/>
              <a:gd name="connsiteY12" fmla="*/ 138545 h 1759527"/>
              <a:gd name="connsiteX13" fmla="*/ 1205345 w 2701636"/>
              <a:gd name="connsiteY13" fmla="*/ 96982 h 1759527"/>
              <a:gd name="connsiteX14" fmla="*/ 1246909 w 2701636"/>
              <a:gd name="connsiteY14" fmla="*/ 69273 h 1759527"/>
              <a:gd name="connsiteX15" fmla="*/ 1274618 w 2701636"/>
              <a:gd name="connsiteY15" fmla="*/ 41563 h 1759527"/>
              <a:gd name="connsiteX16" fmla="*/ 1316181 w 2701636"/>
              <a:gd name="connsiteY16" fmla="*/ 27709 h 1759527"/>
              <a:gd name="connsiteX17" fmla="*/ 1427018 w 2701636"/>
              <a:gd name="connsiteY17" fmla="*/ 0 h 1759527"/>
              <a:gd name="connsiteX18" fmla="*/ 1773381 w 2701636"/>
              <a:gd name="connsiteY18" fmla="*/ 13854 h 1759527"/>
              <a:gd name="connsiteX19" fmla="*/ 1828800 w 2701636"/>
              <a:gd name="connsiteY19" fmla="*/ 27709 h 1759527"/>
              <a:gd name="connsiteX20" fmla="*/ 1925781 w 2701636"/>
              <a:gd name="connsiteY20" fmla="*/ 41563 h 1759527"/>
              <a:gd name="connsiteX21" fmla="*/ 1981200 w 2701636"/>
              <a:gd name="connsiteY21" fmla="*/ 69273 h 1759527"/>
              <a:gd name="connsiteX22" fmla="*/ 2022763 w 2701636"/>
              <a:gd name="connsiteY22" fmla="*/ 96982 h 1759527"/>
              <a:gd name="connsiteX23" fmla="*/ 2092036 w 2701636"/>
              <a:gd name="connsiteY23" fmla="*/ 110836 h 1759527"/>
              <a:gd name="connsiteX24" fmla="*/ 2175163 w 2701636"/>
              <a:gd name="connsiteY24" fmla="*/ 138545 h 1759527"/>
              <a:gd name="connsiteX25" fmla="*/ 2313709 w 2701636"/>
              <a:gd name="connsiteY25" fmla="*/ 180109 h 1759527"/>
              <a:gd name="connsiteX26" fmla="*/ 2466109 w 2701636"/>
              <a:gd name="connsiteY26" fmla="*/ 263236 h 1759527"/>
              <a:gd name="connsiteX27" fmla="*/ 2535381 w 2701636"/>
              <a:gd name="connsiteY27" fmla="*/ 346363 h 1759527"/>
              <a:gd name="connsiteX28" fmla="*/ 2549236 w 2701636"/>
              <a:gd name="connsiteY28" fmla="*/ 387927 h 1759527"/>
              <a:gd name="connsiteX29" fmla="*/ 2604654 w 2701636"/>
              <a:gd name="connsiteY29" fmla="*/ 471054 h 1759527"/>
              <a:gd name="connsiteX30" fmla="*/ 2632363 w 2701636"/>
              <a:gd name="connsiteY30" fmla="*/ 512618 h 1759527"/>
              <a:gd name="connsiteX31" fmla="*/ 2673927 w 2701636"/>
              <a:gd name="connsiteY31" fmla="*/ 609600 h 1759527"/>
              <a:gd name="connsiteX32" fmla="*/ 2701636 w 2701636"/>
              <a:gd name="connsiteY32" fmla="*/ 831273 h 1759527"/>
              <a:gd name="connsiteX33" fmla="*/ 2687781 w 2701636"/>
              <a:gd name="connsiteY33" fmla="*/ 1025236 h 1759527"/>
              <a:gd name="connsiteX34" fmla="*/ 2673927 w 2701636"/>
              <a:gd name="connsiteY34" fmla="*/ 1122218 h 1759527"/>
              <a:gd name="connsiteX35" fmla="*/ 2632363 w 2701636"/>
              <a:gd name="connsiteY35" fmla="*/ 1330036 h 1759527"/>
              <a:gd name="connsiteX36" fmla="*/ 2604654 w 2701636"/>
              <a:gd name="connsiteY36" fmla="*/ 1371600 h 1759527"/>
              <a:gd name="connsiteX37" fmla="*/ 2576945 w 2701636"/>
              <a:gd name="connsiteY37" fmla="*/ 1427018 h 1759527"/>
              <a:gd name="connsiteX38" fmla="*/ 2493818 w 2701636"/>
              <a:gd name="connsiteY38" fmla="*/ 1482436 h 1759527"/>
              <a:gd name="connsiteX39" fmla="*/ 2369127 w 2701636"/>
              <a:gd name="connsiteY39" fmla="*/ 1537854 h 1759527"/>
              <a:gd name="connsiteX40" fmla="*/ 2258290 w 2701636"/>
              <a:gd name="connsiteY40" fmla="*/ 1565563 h 1759527"/>
              <a:gd name="connsiteX41" fmla="*/ 2189018 w 2701636"/>
              <a:gd name="connsiteY41" fmla="*/ 1593273 h 1759527"/>
              <a:gd name="connsiteX42" fmla="*/ 2078181 w 2701636"/>
              <a:gd name="connsiteY42" fmla="*/ 1620982 h 1759527"/>
              <a:gd name="connsiteX43" fmla="*/ 1898072 w 2701636"/>
              <a:gd name="connsiteY43" fmla="*/ 1648691 h 1759527"/>
              <a:gd name="connsiteX44" fmla="*/ 1801090 w 2701636"/>
              <a:gd name="connsiteY44" fmla="*/ 1676400 h 1759527"/>
              <a:gd name="connsiteX45" fmla="*/ 1662545 w 2701636"/>
              <a:gd name="connsiteY45" fmla="*/ 1717963 h 1759527"/>
              <a:gd name="connsiteX46" fmla="*/ 1579418 w 2701636"/>
              <a:gd name="connsiteY46" fmla="*/ 1731818 h 1759527"/>
              <a:gd name="connsiteX47" fmla="*/ 1537854 w 2701636"/>
              <a:gd name="connsiteY47" fmla="*/ 1745673 h 1759527"/>
              <a:gd name="connsiteX48" fmla="*/ 1482436 w 2701636"/>
              <a:gd name="connsiteY48" fmla="*/ 1759527 h 1759527"/>
              <a:gd name="connsiteX49" fmla="*/ 789709 w 2701636"/>
              <a:gd name="connsiteY49" fmla="*/ 1717963 h 1759527"/>
              <a:gd name="connsiteX50" fmla="*/ 498763 w 2701636"/>
              <a:gd name="connsiteY50" fmla="*/ 1676400 h 1759527"/>
              <a:gd name="connsiteX51" fmla="*/ 304800 w 2701636"/>
              <a:gd name="connsiteY51" fmla="*/ 1662545 h 1759527"/>
              <a:gd name="connsiteX52" fmla="*/ 152400 w 2701636"/>
              <a:gd name="connsiteY52" fmla="*/ 1634836 h 1759527"/>
              <a:gd name="connsiteX53" fmla="*/ 0 w 2701636"/>
              <a:gd name="connsiteY53" fmla="*/ 1607127 h 1759527"/>
              <a:gd name="connsiteX54" fmla="*/ 41563 w 2701636"/>
              <a:gd name="connsiteY54" fmla="*/ 1510145 h 1759527"/>
              <a:gd name="connsiteX55" fmla="*/ 96981 w 2701636"/>
              <a:gd name="connsiteY55" fmla="*/ 1399309 h 1759527"/>
              <a:gd name="connsiteX56" fmla="*/ 124690 w 2701636"/>
              <a:gd name="connsiteY56" fmla="*/ 1343891 h 1759527"/>
              <a:gd name="connsiteX57" fmla="*/ 166254 w 2701636"/>
              <a:gd name="connsiteY57" fmla="*/ 1288473 h 1759527"/>
              <a:gd name="connsiteX58" fmla="*/ 193963 w 2701636"/>
              <a:gd name="connsiteY58" fmla="*/ 1260763 h 1759527"/>
              <a:gd name="connsiteX59" fmla="*/ 263236 w 2701636"/>
              <a:gd name="connsiteY59" fmla="*/ 1163782 h 1759527"/>
              <a:gd name="connsiteX60" fmla="*/ 457200 w 2701636"/>
              <a:gd name="connsiteY60" fmla="*/ 1025236 h 1759527"/>
              <a:gd name="connsiteX61" fmla="*/ 554181 w 2701636"/>
              <a:gd name="connsiteY61" fmla="*/ 955963 h 1759527"/>
              <a:gd name="connsiteX62" fmla="*/ 637309 w 2701636"/>
              <a:gd name="connsiteY62" fmla="*/ 886691 h 1759527"/>
              <a:gd name="connsiteX63" fmla="*/ 789709 w 2701636"/>
              <a:gd name="connsiteY63" fmla="*/ 886691 h 1759527"/>
              <a:gd name="connsiteX64" fmla="*/ 651163 w 2701636"/>
              <a:gd name="connsiteY64" fmla="*/ 942109 h 1759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</a:cxnLst>
            <a:rect l="l" t="t" r="r" b="b"/>
            <a:pathLst>
              <a:path w="2701636" h="1759527">
                <a:moveTo>
                  <a:pt x="651163" y="942109"/>
                </a:moveTo>
                <a:lnTo>
                  <a:pt x="651163" y="942109"/>
                </a:lnTo>
                <a:cubicBezTo>
                  <a:pt x="688109" y="923636"/>
                  <a:pt x="726136" y="907185"/>
                  <a:pt x="762000" y="886691"/>
                </a:cubicBezTo>
                <a:cubicBezTo>
                  <a:pt x="787080" y="872360"/>
                  <a:pt x="848611" y="835864"/>
                  <a:pt x="872836" y="803563"/>
                </a:cubicBezTo>
                <a:cubicBezTo>
                  <a:pt x="892817" y="776921"/>
                  <a:pt x="909781" y="748145"/>
                  <a:pt x="928254" y="720436"/>
                </a:cubicBezTo>
                <a:cubicBezTo>
                  <a:pt x="937490" y="706582"/>
                  <a:pt x="944189" y="690647"/>
                  <a:pt x="955963" y="678873"/>
                </a:cubicBezTo>
                <a:lnTo>
                  <a:pt x="983672" y="651163"/>
                </a:lnTo>
                <a:cubicBezTo>
                  <a:pt x="1012509" y="535820"/>
                  <a:pt x="977395" y="649865"/>
                  <a:pt x="1025236" y="554182"/>
                </a:cubicBezTo>
                <a:cubicBezTo>
                  <a:pt x="1031767" y="541120"/>
                  <a:pt x="1031998" y="525384"/>
                  <a:pt x="1039090" y="512618"/>
                </a:cubicBezTo>
                <a:cubicBezTo>
                  <a:pt x="1055263" y="483507"/>
                  <a:pt x="1094509" y="429491"/>
                  <a:pt x="1094509" y="429491"/>
                </a:cubicBezTo>
                <a:cubicBezTo>
                  <a:pt x="1104644" y="378815"/>
                  <a:pt x="1112634" y="323967"/>
                  <a:pt x="1136072" y="277091"/>
                </a:cubicBezTo>
                <a:cubicBezTo>
                  <a:pt x="1145308" y="258618"/>
                  <a:pt x="1156111" y="240849"/>
                  <a:pt x="1163781" y="221673"/>
                </a:cubicBezTo>
                <a:cubicBezTo>
                  <a:pt x="1174629" y="194554"/>
                  <a:pt x="1182253" y="166254"/>
                  <a:pt x="1191490" y="138545"/>
                </a:cubicBezTo>
                <a:cubicBezTo>
                  <a:pt x="1196108" y="124691"/>
                  <a:pt x="1193194" y="105083"/>
                  <a:pt x="1205345" y="96982"/>
                </a:cubicBezTo>
                <a:cubicBezTo>
                  <a:pt x="1219200" y="87746"/>
                  <a:pt x="1233907" y="79675"/>
                  <a:pt x="1246909" y="69273"/>
                </a:cubicBezTo>
                <a:cubicBezTo>
                  <a:pt x="1257109" y="61113"/>
                  <a:pt x="1263417" y="48284"/>
                  <a:pt x="1274618" y="41563"/>
                </a:cubicBezTo>
                <a:cubicBezTo>
                  <a:pt x="1287141" y="34049"/>
                  <a:pt x="1302092" y="31551"/>
                  <a:pt x="1316181" y="27709"/>
                </a:cubicBezTo>
                <a:cubicBezTo>
                  <a:pt x="1352922" y="17689"/>
                  <a:pt x="1427018" y="0"/>
                  <a:pt x="1427018" y="0"/>
                </a:cubicBezTo>
                <a:cubicBezTo>
                  <a:pt x="1542472" y="4618"/>
                  <a:pt x="1658108" y="5904"/>
                  <a:pt x="1773381" y="13854"/>
                </a:cubicBezTo>
                <a:cubicBezTo>
                  <a:pt x="1792377" y="15164"/>
                  <a:pt x="1810066" y="24303"/>
                  <a:pt x="1828800" y="27709"/>
                </a:cubicBezTo>
                <a:cubicBezTo>
                  <a:pt x="1860928" y="33551"/>
                  <a:pt x="1893454" y="36945"/>
                  <a:pt x="1925781" y="41563"/>
                </a:cubicBezTo>
                <a:cubicBezTo>
                  <a:pt x="1944254" y="50800"/>
                  <a:pt x="1963268" y="59026"/>
                  <a:pt x="1981200" y="69273"/>
                </a:cubicBezTo>
                <a:cubicBezTo>
                  <a:pt x="1995657" y="77534"/>
                  <a:pt x="2007172" y="91136"/>
                  <a:pt x="2022763" y="96982"/>
                </a:cubicBezTo>
                <a:cubicBezTo>
                  <a:pt x="2044812" y="105250"/>
                  <a:pt x="2069317" y="104640"/>
                  <a:pt x="2092036" y="110836"/>
                </a:cubicBezTo>
                <a:cubicBezTo>
                  <a:pt x="2120215" y="118521"/>
                  <a:pt x="2147187" y="130152"/>
                  <a:pt x="2175163" y="138545"/>
                </a:cubicBezTo>
                <a:cubicBezTo>
                  <a:pt x="2224877" y="153460"/>
                  <a:pt x="2264732" y="155620"/>
                  <a:pt x="2313709" y="180109"/>
                </a:cubicBezTo>
                <a:cubicBezTo>
                  <a:pt x="2439438" y="242974"/>
                  <a:pt x="2390176" y="212615"/>
                  <a:pt x="2466109" y="263236"/>
                </a:cubicBezTo>
                <a:cubicBezTo>
                  <a:pt x="2497873" y="358534"/>
                  <a:pt x="2451506" y="245714"/>
                  <a:pt x="2535381" y="346363"/>
                </a:cubicBezTo>
                <a:cubicBezTo>
                  <a:pt x="2544730" y="357582"/>
                  <a:pt x="2542144" y="375161"/>
                  <a:pt x="2549236" y="387927"/>
                </a:cubicBezTo>
                <a:cubicBezTo>
                  <a:pt x="2565409" y="417038"/>
                  <a:pt x="2586181" y="443345"/>
                  <a:pt x="2604654" y="471054"/>
                </a:cubicBezTo>
                <a:cubicBezTo>
                  <a:pt x="2613890" y="484909"/>
                  <a:pt x="2624916" y="497725"/>
                  <a:pt x="2632363" y="512618"/>
                </a:cubicBezTo>
                <a:cubicBezTo>
                  <a:pt x="2666603" y="581098"/>
                  <a:pt x="2653541" y="548443"/>
                  <a:pt x="2673927" y="609600"/>
                </a:cubicBezTo>
                <a:cubicBezTo>
                  <a:pt x="2685333" y="678040"/>
                  <a:pt x="2701636" y="764680"/>
                  <a:pt x="2701636" y="831273"/>
                </a:cubicBezTo>
                <a:cubicBezTo>
                  <a:pt x="2701636" y="896092"/>
                  <a:pt x="2693926" y="960709"/>
                  <a:pt x="2687781" y="1025236"/>
                </a:cubicBezTo>
                <a:cubicBezTo>
                  <a:pt x="2684685" y="1057744"/>
                  <a:pt x="2677977" y="1089815"/>
                  <a:pt x="2673927" y="1122218"/>
                </a:cubicBezTo>
                <a:cubicBezTo>
                  <a:pt x="2667744" y="1171680"/>
                  <a:pt x="2665685" y="1280052"/>
                  <a:pt x="2632363" y="1330036"/>
                </a:cubicBezTo>
                <a:cubicBezTo>
                  <a:pt x="2623127" y="1343891"/>
                  <a:pt x="2612915" y="1357143"/>
                  <a:pt x="2604654" y="1371600"/>
                </a:cubicBezTo>
                <a:cubicBezTo>
                  <a:pt x="2594407" y="1389532"/>
                  <a:pt x="2591549" y="1412414"/>
                  <a:pt x="2576945" y="1427018"/>
                </a:cubicBezTo>
                <a:cubicBezTo>
                  <a:pt x="2553397" y="1450566"/>
                  <a:pt x="2521527" y="1463963"/>
                  <a:pt x="2493818" y="1482436"/>
                </a:cubicBezTo>
                <a:cubicBezTo>
                  <a:pt x="2439232" y="1518827"/>
                  <a:pt x="2448264" y="1518070"/>
                  <a:pt x="2369127" y="1537854"/>
                </a:cubicBezTo>
                <a:cubicBezTo>
                  <a:pt x="2332181" y="1547090"/>
                  <a:pt x="2293649" y="1551419"/>
                  <a:pt x="2258290" y="1565563"/>
                </a:cubicBezTo>
                <a:cubicBezTo>
                  <a:pt x="2235199" y="1574800"/>
                  <a:pt x="2212788" y="1585959"/>
                  <a:pt x="2189018" y="1593273"/>
                </a:cubicBezTo>
                <a:cubicBezTo>
                  <a:pt x="2152619" y="1604473"/>
                  <a:pt x="2115746" y="1614721"/>
                  <a:pt x="2078181" y="1620982"/>
                </a:cubicBezTo>
                <a:cubicBezTo>
                  <a:pt x="1962843" y="1640204"/>
                  <a:pt x="2022863" y="1630863"/>
                  <a:pt x="1898072" y="1648691"/>
                </a:cubicBezTo>
                <a:cubicBezTo>
                  <a:pt x="1758374" y="1695256"/>
                  <a:pt x="1975080" y="1624203"/>
                  <a:pt x="1801090" y="1676400"/>
                </a:cubicBezTo>
                <a:cubicBezTo>
                  <a:pt x="1730394" y="1697609"/>
                  <a:pt x="1726418" y="1705188"/>
                  <a:pt x="1662545" y="1717963"/>
                </a:cubicBezTo>
                <a:cubicBezTo>
                  <a:pt x="1634999" y="1723472"/>
                  <a:pt x="1606840" y="1725724"/>
                  <a:pt x="1579418" y="1731818"/>
                </a:cubicBezTo>
                <a:cubicBezTo>
                  <a:pt x="1565162" y="1734986"/>
                  <a:pt x="1551896" y="1741661"/>
                  <a:pt x="1537854" y="1745673"/>
                </a:cubicBezTo>
                <a:cubicBezTo>
                  <a:pt x="1519545" y="1750904"/>
                  <a:pt x="1500909" y="1754909"/>
                  <a:pt x="1482436" y="1759527"/>
                </a:cubicBezTo>
                <a:cubicBezTo>
                  <a:pt x="1251527" y="1745672"/>
                  <a:pt x="1020212" y="1737442"/>
                  <a:pt x="789709" y="1717963"/>
                </a:cubicBezTo>
                <a:cubicBezTo>
                  <a:pt x="692090" y="1709714"/>
                  <a:pt x="596096" y="1687524"/>
                  <a:pt x="498763" y="1676400"/>
                </a:cubicBezTo>
                <a:cubicBezTo>
                  <a:pt x="434363" y="1669040"/>
                  <a:pt x="369454" y="1667163"/>
                  <a:pt x="304800" y="1662545"/>
                </a:cubicBezTo>
                <a:cubicBezTo>
                  <a:pt x="254000" y="1653309"/>
                  <a:pt x="203401" y="1642889"/>
                  <a:pt x="152400" y="1634836"/>
                </a:cubicBezTo>
                <a:cubicBezTo>
                  <a:pt x="3573" y="1611337"/>
                  <a:pt x="86102" y="1635829"/>
                  <a:pt x="0" y="1607127"/>
                </a:cubicBezTo>
                <a:cubicBezTo>
                  <a:pt x="24625" y="1508625"/>
                  <a:pt x="-2595" y="1591102"/>
                  <a:pt x="41563" y="1510145"/>
                </a:cubicBezTo>
                <a:cubicBezTo>
                  <a:pt x="61342" y="1473882"/>
                  <a:pt x="78508" y="1436254"/>
                  <a:pt x="96981" y="1399309"/>
                </a:cubicBezTo>
                <a:cubicBezTo>
                  <a:pt x="106217" y="1380836"/>
                  <a:pt x="112298" y="1360413"/>
                  <a:pt x="124690" y="1343891"/>
                </a:cubicBezTo>
                <a:cubicBezTo>
                  <a:pt x="138545" y="1325418"/>
                  <a:pt x="151472" y="1306212"/>
                  <a:pt x="166254" y="1288473"/>
                </a:cubicBezTo>
                <a:cubicBezTo>
                  <a:pt x="174616" y="1278438"/>
                  <a:pt x="185803" y="1270963"/>
                  <a:pt x="193963" y="1260763"/>
                </a:cubicBezTo>
                <a:cubicBezTo>
                  <a:pt x="217929" y="1230805"/>
                  <a:pt x="234634" y="1189784"/>
                  <a:pt x="263236" y="1163782"/>
                </a:cubicBezTo>
                <a:cubicBezTo>
                  <a:pt x="310503" y="1120812"/>
                  <a:pt x="400698" y="1062904"/>
                  <a:pt x="457200" y="1025236"/>
                </a:cubicBezTo>
                <a:cubicBezTo>
                  <a:pt x="490094" y="1003307"/>
                  <a:pt x="524108" y="981740"/>
                  <a:pt x="554181" y="955963"/>
                </a:cubicBezTo>
                <a:cubicBezTo>
                  <a:pt x="568253" y="943902"/>
                  <a:pt x="612813" y="890190"/>
                  <a:pt x="637309" y="886691"/>
                </a:cubicBezTo>
                <a:cubicBezTo>
                  <a:pt x="687598" y="879507"/>
                  <a:pt x="738909" y="886691"/>
                  <a:pt x="789709" y="886691"/>
                </a:cubicBezTo>
                <a:lnTo>
                  <a:pt x="651163" y="942109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答錯了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  <p:sndAc>
          <p:stSnd>
            <p:snd r:embed="rId2" name="explode.wav"/>
          </p:stSnd>
        </p:sndAc>
      </p:transition>
    </mc:Choice>
    <mc:Fallback>
      <p:transition spd="slow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圓角矩形 4"/>
          <p:cNvSpPr/>
          <p:nvPr/>
        </p:nvSpPr>
        <p:spPr>
          <a:xfrm>
            <a:off x="3707904" y="4437112"/>
            <a:ext cx="2232248" cy="19442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bay</a:t>
            </a:r>
            <a:endParaRPr lang="zh-TW" altLang="en-US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841292"/>
            <a:ext cx="3941968" cy="3573016"/>
          </a:xfrm>
          <a:prstGeom prst="rect">
            <a:avLst/>
          </a:prstGeom>
        </p:spPr>
      </p:pic>
      <p:sp>
        <p:nvSpPr>
          <p:cNvPr id="8" name="手繪多邊形 7"/>
          <p:cNvSpPr/>
          <p:nvPr/>
        </p:nvSpPr>
        <p:spPr>
          <a:xfrm>
            <a:off x="4364182" y="1149927"/>
            <a:ext cx="3685309" cy="2050473"/>
          </a:xfrm>
          <a:custGeom>
            <a:avLst/>
            <a:gdLst>
              <a:gd name="connsiteX0" fmla="*/ 0 w 3685309"/>
              <a:gd name="connsiteY0" fmla="*/ 1482437 h 2050473"/>
              <a:gd name="connsiteX1" fmla="*/ 0 w 3685309"/>
              <a:gd name="connsiteY1" fmla="*/ 1482437 h 2050473"/>
              <a:gd name="connsiteX2" fmla="*/ 69273 w 3685309"/>
              <a:gd name="connsiteY2" fmla="*/ 1371600 h 2050473"/>
              <a:gd name="connsiteX3" fmla="*/ 83127 w 3685309"/>
              <a:gd name="connsiteY3" fmla="*/ 1330037 h 2050473"/>
              <a:gd name="connsiteX4" fmla="*/ 138545 w 3685309"/>
              <a:gd name="connsiteY4" fmla="*/ 1246909 h 2050473"/>
              <a:gd name="connsiteX5" fmla="*/ 166254 w 3685309"/>
              <a:gd name="connsiteY5" fmla="*/ 1191491 h 2050473"/>
              <a:gd name="connsiteX6" fmla="*/ 180109 w 3685309"/>
              <a:gd name="connsiteY6" fmla="*/ 1149928 h 2050473"/>
              <a:gd name="connsiteX7" fmla="*/ 207818 w 3685309"/>
              <a:gd name="connsiteY7" fmla="*/ 1122218 h 2050473"/>
              <a:gd name="connsiteX8" fmla="*/ 290945 w 3685309"/>
              <a:gd name="connsiteY8" fmla="*/ 997528 h 2050473"/>
              <a:gd name="connsiteX9" fmla="*/ 318654 w 3685309"/>
              <a:gd name="connsiteY9" fmla="*/ 969818 h 2050473"/>
              <a:gd name="connsiteX10" fmla="*/ 374073 w 3685309"/>
              <a:gd name="connsiteY10" fmla="*/ 858982 h 2050473"/>
              <a:gd name="connsiteX11" fmla="*/ 443345 w 3685309"/>
              <a:gd name="connsiteY11" fmla="*/ 762000 h 2050473"/>
              <a:gd name="connsiteX12" fmla="*/ 457200 w 3685309"/>
              <a:gd name="connsiteY12" fmla="*/ 720437 h 2050473"/>
              <a:gd name="connsiteX13" fmla="*/ 526473 w 3685309"/>
              <a:gd name="connsiteY13" fmla="*/ 609600 h 2050473"/>
              <a:gd name="connsiteX14" fmla="*/ 581891 w 3685309"/>
              <a:gd name="connsiteY14" fmla="*/ 540328 h 2050473"/>
              <a:gd name="connsiteX15" fmla="*/ 595745 w 3685309"/>
              <a:gd name="connsiteY15" fmla="*/ 484909 h 2050473"/>
              <a:gd name="connsiteX16" fmla="*/ 692727 w 3685309"/>
              <a:gd name="connsiteY16" fmla="*/ 401782 h 2050473"/>
              <a:gd name="connsiteX17" fmla="*/ 720436 w 3685309"/>
              <a:gd name="connsiteY17" fmla="*/ 360218 h 2050473"/>
              <a:gd name="connsiteX18" fmla="*/ 872836 w 3685309"/>
              <a:gd name="connsiteY18" fmla="*/ 235528 h 2050473"/>
              <a:gd name="connsiteX19" fmla="*/ 955963 w 3685309"/>
              <a:gd name="connsiteY19" fmla="*/ 166255 h 2050473"/>
              <a:gd name="connsiteX20" fmla="*/ 983673 w 3685309"/>
              <a:gd name="connsiteY20" fmla="*/ 138546 h 2050473"/>
              <a:gd name="connsiteX21" fmla="*/ 1094509 w 3685309"/>
              <a:gd name="connsiteY21" fmla="*/ 110837 h 2050473"/>
              <a:gd name="connsiteX22" fmla="*/ 1205345 w 3685309"/>
              <a:gd name="connsiteY22" fmla="*/ 69273 h 2050473"/>
              <a:gd name="connsiteX23" fmla="*/ 1316182 w 3685309"/>
              <a:gd name="connsiteY23" fmla="*/ 41564 h 2050473"/>
              <a:gd name="connsiteX24" fmla="*/ 1371600 w 3685309"/>
              <a:gd name="connsiteY24" fmla="*/ 27709 h 2050473"/>
              <a:gd name="connsiteX25" fmla="*/ 1801091 w 3685309"/>
              <a:gd name="connsiteY25" fmla="*/ 0 h 2050473"/>
              <a:gd name="connsiteX26" fmla="*/ 2452254 w 3685309"/>
              <a:gd name="connsiteY26" fmla="*/ 13855 h 2050473"/>
              <a:gd name="connsiteX27" fmla="*/ 2507673 w 3685309"/>
              <a:gd name="connsiteY27" fmla="*/ 27709 h 2050473"/>
              <a:gd name="connsiteX28" fmla="*/ 2673927 w 3685309"/>
              <a:gd name="connsiteY28" fmla="*/ 41564 h 2050473"/>
              <a:gd name="connsiteX29" fmla="*/ 2770909 w 3685309"/>
              <a:gd name="connsiteY29" fmla="*/ 69273 h 2050473"/>
              <a:gd name="connsiteX30" fmla="*/ 2909454 w 3685309"/>
              <a:gd name="connsiteY30" fmla="*/ 83128 h 2050473"/>
              <a:gd name="connsiteX31" fmla="*/ 2951018 w 3685309"/>
              <a:gd name="connsiteY31" fmla="*/ 96982 h 2050473"/>
              <a:gd name="connsiteX32" fmla="*/ 3131127 w 3685309"/>
              <a:gd name="connsiteY32" fmla="*/ 124691 h 2050473"/>
              <a:gd name="connsiteX33" fmla="*/ 3325091 w 3685309"/>
              <a:gd name="connsiteY33" fmla="*/ 207818 h 2050473"/>
              <a:gd name="connsiteX34" fmla="*/ 3408218 w 3685309"/>
              <a:gd name="connsiteY34" fmla="*/ 263237 h 2050473"/>
              <a:gd name="connsiteX35" fmla="*/ 3449782 w 3685309"/>
              <a:gd name="connsiteY35" fmla="*/ 346364 h 2050473"/>
              <a:gd name="connsiteX36" fmla="*/ 3491345 w 3685309"/>
              <a:gd name="connsiteY36" fmla="*/ 387928 h 2050473"/>
              <a:gd name="connsiteX37" fmla="*/ 3519054 w 3685309"/>
              <a:gd name="connsiteY37" fmla="*/ 443346 h 2050473"/>
              <a:gd name="connsiteX38" fmla="*/ 3574473 w 3685309"/>
              <a:gd name="connsiteY38" fmla="*/ 512618 h 2050473"/>
              <a:gd name="connsiteX39" fmla="*/ 3588327 w 3685309"/>
              <a:gd name="connsiteY39" fmla="*/ 554182 h 2050473"/>
              <a:gd name="connsiteX40" fmla="*/ 3643745 w 3685309"/>
              <a:gd name="connsiteY40" fmla="*/ 665018 h 2050473"/>
              <a:gd name="connsiteX41" fmla="*/ 3671454 w 3685309"/>
              <a:gd name="connsiteY41" fmla="*/ 762000 h 2050473"/>
              <a:gd name="connsiteX42" fmla="*/ 3685309 w 3685309"/>
              <a:gd name="connsiteY42" fmla="*/ 803564 h 2050473"/>
              <a:gd name="connsiteX43" fmla="*/ 3657600 w 3685309"/>
              <a:gd name="connsiteY43" fmla="*/ 1080655 h 2050473"/>
              <a:gd name="connsiteX44" fmla="*/ 3643745 w 3685309"/>
              <a:gd name="connsiteY44" fmla="*/ 1122218 h 2050473"/>
              <a:gd name="connsiteX45" fmla="*/ 3616036 w 3685309"/>
              <a:gd name="connsiteY45" fmla="*/ 1163782 h 2050473"/>
              <a:gd name="connsiteX46" fmla="*/ 3588327 w 3685309"/>
              <a:gd name="connsiteY46" fmla="*/ 1246909 h 2050473"/>
              <a:gd name="connsiteX47" fmla="*/ 3574473 w 3685309"/>
              <a:gd name="connsiteY47" fmla="*/ 1288473 h 2050473"/>
              <a:gd name="connsiteX48" fmla="*/ 3546763 w 3685309"/>
              <a:gd name="connsiteY48" fmla="*/ 1316182 h 2050473"/>
              <a:gd name="connsiteX49" fmla="*/ 3519054 w 3685309"/>
              <a:gd name="connsiteY49" fmla="*/ 1371600 h 2050473"/>
              <a:gd name="connsiteX50" fmla="*/ 3505200 w 3685309"/>
              <a:gd name="connsiteY50" fmla="*/ 1413164 h 2050473"/>
              <a:gd name="connsiteX51" fmla="*/ 3463636 w 3685309"/>
              <a:gd name="connsiteY51" fmla="*/ 1468582 h 2050473"/>
              <a:gd name="connsiteX52" fmla="*/ 3435927 w 3685309"/>
              <a:gd name="connsiteY52" fmla="*/ 1510146 h 2050473"/>
              <a:gd name="connsiteX53" fmla="*/ 3422073 w 3685309"/>
              <a:gd name="connsiteY53" fmla="*/ 1551709 h 2050473"/>
              <a:gd name="connsiteX54" fmla="*/ 3352800 w 3685309"/>
              <a:gd name="connsiteY54" fmla="*/ 1634837 h 2050473"/>
              <a:gd name="connsiteX55" fmla="*/ 3297382 w 3685309"/>
              <a:gd name="connsiteY55" fmla="*/ 1676400 h 2050473"/>
              <a:gd name="connsiteX56" fmla="*/ 3255818 w 3685309"/>
              <a:gd name="connsiteY56" fmla="*/ 1704109 h 2050473"/>
              <a:gd name="connsiteX57" fmla="*/ 3200400 w 3685309"/>
              <a:gd name="connsiteY57" fmla="*/ 1731818 h 2050473"/>
              <a:gd name="connsiteX58" fmla="*/ 3144982 w 3685309"/>
              <a:gd name="connsiteY58" fmla="*/ 1773382 h 2050473"/>
              <a:gd name="connsiteX59" fmla="*/ 3048000 w 3685309"/>
              <a:gd name="connsiteY59" fmla="*/ 1814946 h 2050473"/>
              <a:gd name="connsiteX60" fmla="*/ 2881745 w 3685309"/>
              <a:gd name="connsiteY60" fmla="*/ 1898073 h 2050473"/>
              <a:gd name="connsiteX61" fmla="*/ 2826327 w 3685309"/>
              <a:gd name="connsiteY61" fmla="*/ 1925782 h 2050473"/>
              <a:gd name="connsiteX62" fmla="*/ 2743200 w 3685309"/>
              <a:gd name="connsiteY62" fmla="*/ 1981200 h 2050473"/>
              <a:gd name="connsiteX63" fmla="*/ 2660073 w 3685309"/>
              <a:gd name="connsiteY63" fmla="*/ 2050473 h 2050473"/>
              <a:gd name="connsiteX64" fmla="*/ 1690254 w 3685309"/>
              <a:gd name="connsiteY64" fmla="*/ 2036618 h 2050473"/>
              <a:gd name="connsiteX65" fmla="*/ 1620982 w 3685309"/>
              <a:gd name="connsiteY65" fmla="*/ 2022764 h 2050473"/>
              <a:gd name="connsiteX66" fmla="*/ 1537854 w 3685309"/>
              <a:gd name="connsiteY66" fmla="*/ 2008909 h 2050473"/>
              <a:gd name="connsiteX67" fmla="*/ 1330036 w 3685309"/>
              <a:gd name="connsiteY67" fmla="*/ 1981200 h 2050473"/>
              <a:gd name="connsiteX68" fmla="*/ 1288473 w 3685309"/>
              <a:gd name="connsiteY68" fmla="*/ 1967346 h 2050473"/>
              <a:gd name="connsiteX69" fmla="*/ 1163782 w 3685309"/>
              <a:gd name="connsiteY69" fmla="*/ 1939637 h 2050473"/>
              <a:gd name="connsiteX70" fmla="*/ 997527 w 3685309"/>
              <a:gd name="connsiteY70" fmla="*/ 1870364 h 2050473"/>
              <a:gd name="connsiteX71" fmla="*/ 928254 w 3685309"/>
              <a:gd name="connsiteY71" fmla="*/ 1828800 h 2050473"/>
              <a:gd name="connsiteX72" fmla="*/ 762000 w 3685309"/>
              <a:gd name="connsiteY72" fmla="*/ 1745673 h 2050473"/>
              <a:gd name="connsiteX73" fmla="*/ 720436 w 3685309"/>
              <a:gd name="connsiteY73" fmla="*/ 1717964 h 2050473"/>
              <a:gd name="connsiteX74" fmla="*/ 581891 w 3685309"/>
              <a:gd name="connsiteY74" fmla="*/ 1676400 h 2050473"/>
              <a:gd name="connsiteX75" fmla="*/ 443345 w 3685309"/>
              <a:gd name="connsiteY75" fmla="*/ 1607128 h 2050473"/>
              <a:gd name="connsiteX76" fmla="*/ 318654 w 3685309"/>
              <a:gd name="connsiteY76" fmla="*/ 1565564 h 2050473"/>
              <a:gd name="connsiteX77" fmla="*/ 263236 w 3685309"/>
              <a:gd name="connsiteY77" fmla="*/ 1537855 h 2050473"/>
              <a:gd name="connsiteX78" fmla="*/ 193963 w 3685309"/>
              <a:gd name="connsiteY78" fmla="*/ 1524000 h 2050473"/>
              <a:gd name="connsiteX79" fmla="*/ 152400 w 3685309"/>
              <a:gd name="connsiteY79" fmla="*/ 1510146 h 2050473"/>
              <a:gd name="connsiteX80" fmla="*/ 0 w 3685309"/>
              <a:gd name="connsiteY80" fmla="*/ 1482437 h 20504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</a:cxnLst>
            <a:rect l="l" t="t" r="r" b="b"/>
            <a:pathLst>
              <a:path w="3685309" h="2050473">
                <a:moveTo>
                  <a:pt x="0" y="1482437"/>
                </a:moveTo>
                <a:lnTo>
                  <a:pt x="0" y="1482437"/>
                </a:lnTo>
                <a:cubicBezTo>
                  <a:pt x="23091" y="1445491"/>
                  <a:pt x="48410" y="1409848"/>
                  <a:pt x="69273" y="1371600"/>
                </a:cubicBezTo>
                <a:cubicBezTo>
                  <a:pt x="76266" y="1358779"/>
                  <a:pt x="76035" y="1342803"/>
                  <a:pt x="83127" y="1330037"/>
                </a:cubicBezTo>
                <a:cubicBezTo>
                  <a:pt x="99300" y="1300925"/>
                  <a:pt x="123652" y="1276696"/>
                  <a:pt x="138545" y="1246909"/>
                </a:cubicBezTo>
                <a:cubicBezTo>
                  <a:pt x="147781" y="1228436"/>
                  <a:pt x="158118" y="1210474"/>
                  <a:pt x="166254" y="1191491"/>
                </a:cubicBezTo>
                <a:cubicBezTo>
                  <a:pt x="172007" y="1178068"/>
                  <a:pt x="172595" y="1162451"/>
                  <a:pt x="180109" y="1149928"/>
                </a:cubicBezTo>
                <a:cubicBezTo>
                  <a:pt x="186830" y="1138727"/>
                  <a:pt x="199456" y="1132253"/>
                  <a:pt x="207818" y="1122218"/>
                </a:cubicBezTo>
                <a:cubicBezTo>
                  <a:pt x="288165" y="1025801"/>
                  <a:pt x="211116" y="1109290"/>
                  <a:pt x="290945" y="997528"/>
                </a:cubicBezTo>
                <a:cubicBezTo>
                  <a:pt x="298537" y="986899"/>
                  <a:pt x="311933" y="981019"/>
                  <a:pt x="318654" y="969818"/>
                </a:cubicBezTo>
                <a:cubicBezTo>
                  <a:pt x="339906" y="934398"/>
                  <a:pt x="349289" y="892027"/>
                  <a:pt x="374073" y="858982"/>
                </a:cubicBezTo>
                <a:cubicBezTo>
                  <a:pt x="383488" y="846429"/>
                  <a:pt x="433215" y="782260"/>
                  <a:pt x="443345" y="762000"/>
                </a:cubicBezTo>
                <a:cubicBezTo>
                  <a:pt x="449876" y="748938"/>
                  <a:pt x="450669" y="733499"/>
                  <a:pt x="457200" y="720437"/>
                </a:cubicBezTo>
                <a:cubicBezTo>
                  <a:pt x="465028" y="704780"/>
                  <a:pt x="509983" y="631586"/>
                  <a:pt x="526473" y="609600"/>
                </a:cubicBezTo>
                <a:cubicBezTo>
                  <a:pt x="544215" y="585944"/>
                  <a:pt x="563418" y="563419"/>
                  <a:pt x="581891" y="540328"/>
                </a:cubicBezTo>
                <a:cubicBezTo>
                  <a:pt x="586509" y="521855"/>
                  <a:pt x="586298" y="501442"/>
                  <a:pt x="595745" y="484909"/>
                </a:cubicBezTo>
                <a:cubicBezTo>
                  <a:pt x="615850" y="449724"/>
                  <a:pt x="666167" y="428343"/>
                  <a:pt x="692727" y="401782"/>
                </a:cubicBezTo>
                <a:cubicBezTo>
                  <a:pt x="704501" y="390008"/>
                  <a:pt x="709297" y="372595"/>
                  <a:pt x="720436" y="360218"/>
                </a:cubicBezTo>
                <a:cubicBezTo>
                  <a:pt x="811732" y="258778"/>
                  <a:pt x="785693" y="279100"/>
                  <a:pt x="872836" y="235528"/>
                </a:cubicBezTo>
                <a:cubicBezTo>
                  <a:pt x="935496" y="172866"/>
                  <a:pt x="857174" y="248577"/>
                  <a:pt x="955963" y="166255"/>
                </a:cubicBezTo>
                <a:cubicBezTo>
                  <a:pt x="965998" y="157893"/>
                  <a:pt x="972472" y="145267"/>
                  <a:pt x="983673" y="138546"/>
                </a:cubicBezTo>
                <a:cubicBezTo>
                  <a:pt x="1004977" y="125763"/>
                  <a:pt x="1079605" y="113818"/>
                  <a:pt x="1094509" y="110837"/>
                </a:cubicBezTo>
                <a:cubicBezTo>
                  <a:pt x="1124490" y="98845"/>
                  <a:pt x="1171224" y="78579"/>
                  <a:pt x="1205345" y="69273"/>
                </a:cubicBezTo>
                <a:cubicBezTo>
                  <a:pt x="1242086" y="59253"/>
                  <a:pt x="1279236" y="50800"/>
                  <a:pt x="1316182" y="41564"/>
                </a:cubicBezTo>
                <a:cubicBezTo>
                  <a:pt x="1334655" y="36946"/>
                  <a:pt x="1352625" y="29290"/>
                  <a:pt x="1371600" y="27709"/>
                </a:cubicBezTo>
                <a:cubicBezTo>
                  <a:pt x="1625418" y="6558"/>
                  <a:pt x="1482321" y="16778"/>
                  <a:pt x="1801091" y="0"/>
                </a:cubicBezTo>
                <a:lnTo>
                  <a:pt x="2452254" y="13855"/>
                </a:lnTo>
                <a:cubicBezTo>
                  <a:pt x="2471281" y="14601"/>
                  <a:pt x="2488779" y="25347"/>
                  <a:pt x="2507673" y="27709"/>
                </a:cubicBezTo>
                <a:cubicBezTo>
                  <a:pt x="2562854" y="34607"/>
                  <a:pt x="2618509" y="36946"/>
                  <a:pt x="2673927" y="41564"/>
                </a:cubicBezTo>
                <a:cubicBezTo>
                  <a:pt x="2703530" y="51431"/>
                  <a:pt x="2740471" y="64925"/>
                  <a:pt x="2770909" y="69273"/>
                </a:cubicBezTo>
                <a:cubicBezTo>
                  <a:pt x="2816855" y="75837"/>
                  <a:pt x="2863272" y="78510"/>
                  <a:pt x="2909454" y="83128"/>
                </a:cubicBezTo>
                <a:cubicBezTo>
                  <a:pt x="2923309" y="87746"/>
                  <a:pt x="2936762" y="93814"/>
                  <a:pt x="2951018" y="96982"/>
                </a:cubicBezTo>
                <a:cubicBezTo>
                  <a:pt x="2985635" y="104675"/>
                  <a:pt x="3100173" y="120269"/>
                  <a:pt x="3131127" y="124691"/>
                </a:cubicBezTo>
                <a:cubicBezTo>
                  <a:pt x="3205015" y="149320"/>
                  <a:pt x="3256615" y="162166"/>
                  <a:pt x="3325091" y="207818"/>
                </a:cubicBezTo>
                <a:lnTo>
                  <a:pt x="3408218" y="263237"/>
                </a:lnTo>
                <a:cubicBezTo>
                  <a:pt x="3422104" y="304893"/>
                  <a:pt x="3419941" y="310554"/>
                  <a:pt x="3449782" y="346364"/>
                </a:cubicBezTo>
                <a:cubicBezTo>
                  <a:pt x="3462325" y="361416"/>
                  <a:pt x="3479957" y="371984"/>
                  <a:pt x="3491345" y="387928"/>
                </a:cubicBezTo>
                <a:cubicBezTo>
                  <a:pt x="3503349" y="404734"/>
                  <a:pt x="3508807" y="425414"/>
                  <a:pt x="3519054" y="443346"/>
                </a:cubicBezTo>
                <a:cubicBezTo>
                  <a:pt x="3542357" y="484126"/>
                  <a:pt x="3544129" y="482275"/>
                  <a:pt x="3574473" y="512618"/>
                </a:cubicBezTo>
                <a:cubicBezTo>
                  <a:pt x="3579091" y="526473"/>
                  <a:pt x="3582284" y="540887"/>
                  <a:pt x="3588327" y="554182"/>
                </a:cubicBezTo>
                <a:cubicBezTo>
                  <a:pt x="3605419" y="591786"/>
                  <a:pt x="3630683" y="625832"/>
                  <a:pt x="3643745" y="665018"/>
                </a:cubicBezTo>
                <a:cubicBezTo>
                  <a:pt x="3676965" y="764675"/>
                  <a:pt x="3636661" y="640224"/>
                  <a:pt x="3671454" y="762000"/>
                </a:cubicBezTo>
                <a:cubicBezTo>
                  <a:pt x="3675466" y="776042"/>
                  <a:pt x="3680691" y="789709"/>
                  <a:pt x="3685309" y="803564"/>
                </a:cubicBezTo>
                <a:cubicBezTo>
                  <a:pt x="3675215" y="965059"/>
                  <a:pt x="3688137" y="973777"/>
                  <a:pt x="3657600" y="1080655"/>
                </a:cubicBezTo>
                <a:cubicBezTo>
                  <a:pt x="3653588" y="1094697"/>
                  <a:pt x="3650276" y="1109156"/>
                  <a:pt x="3643745" y="1122218"/>
                </a:cubicBezTo>
                <a:cubicBezTo>
                  <a:pt x="3636298" y="1137111"/>
                  <a:pt x="3625272" y="1149927"/>
                  <a:pt x="3616036" y="1163782"/>
                </a:cubicBezTo>
                <a:lnTo>
                  <a:pt x="3588327" y="1246909"/>
                </a:lnTo>
                <a:cubicBezTo>
                  <a:pt x="3583709" y="1260764"/>
                  <a:pt x="3584800" y="1278147"/>
                  <a:pt x="3574473" y="1288473"/>
                </a:cubicBezTo>
                <a:lnTo>
                  <a:pt x="3546763" y="1316182"/>
                </a:lnTo>
                <a:cubicBezTo>
                  <a:pt x="3537527" y="1334655"/>
                  <a:pt x="3527190" y="1352617"/>
                  <a:pt x="3519054" y="1371600"/>
                </a:cubicBezTo>
                <a:cubicBezTo>
                  <a:pt x="3513301" y="1385023"/>
                  <a:pt x="3512446" y="1400484"/>
                  <a:pt x="3505200" y="1413164"/>
                </a:cubicBezTo>
                <a:cubicBezTo>
                  <a:pt x="3493744" y="1433213"/>
                  <a:pt x="3477057" y="1449792"/>
                  <a:pt x="3463636" y="1468582"/>
                </a:cubicBezTo>
                <a:cubicBezTo>
                  <a:pt x="3453958" y="1482132"/>
                  <a:pt x="3445163" y="1496291"/>
                  <a:pt x="3435927" y="1510146"/>
                </a:cubicBezTo>
                <a:cubicBezTo>
                  <a:pt x="3431309" y="1524000"/>
                  <a:pt x="3428604" y="1538647"/>
                  <a:pt x="3422073" y="1551709"/>
                </a:cubicBezTo>
                <a:cubicBezTo>
                  <a:pt x="3406040" y="1583774"/>
                  <a:pt x="3379608" y="1611859"/>
                  <a:pt x="3352800" y="1634837"/>
                </a:cubicBezTo>
                <a:cubicBezTo>
                  <a:pt x="3335268" y="1649864"/>
                  <a:pt x="3316172" y="1662979"/>
                  <a:pt x="3297382" y="1676400"/>
                </a:cubicBezTo>
                <a:cubicBezTo>
                  <a:pt x="3283832" y="1686078"/>
                  <a:pt x="3270275" y="1695848"/>
                  <a:pt x="3255818" y="1704109"/>
                </a:cubicBezTo>
                <a:cubicBezTo>
                  <a:pt x="3237886" y="1714356"/>
                  <a:pt x="3217914" y="1720872"/>
                  <a:pt x="3200400" y="1731818"/>
                </a:cubicBezTo>
                <a:cubicBezTo>
                  <a:pt x="3180819" y="1744056"/>
                  <a:pt x="3164563" y="1761144"/>
                  <a:pt x="3144982" y="1773382"/>
                </a:cubicBezTo>
                <a:cubicBezTo>
                  <a:pt x="3065227" y="1823229"/>
                  <a:pt x="3117128" y="1783524"/>
                  <a:pt x="3048000" y="1814946"/>
                </a:cubicBezTo>
                <a:cubicBezTo>
                  <a:pt x="3047987" y="1814952"/>
                  <a:pt x="2909461" y="1884215"/>
                  <a:pt x="2881745" y="1898073"/>
                </a:cubicBezTo>
                <a:cubicBezTo>
                  <a:pt x="2863272" y="1907309"/>
                  <a:pt x="2843511" y="1914326"/>
                  <a:pt x="2826327" y="1925782"/>
                </a:cubicBezTo>
                <a:cubicBezTo>
                  <a:pt x="2798618" y="1944255"/>
                  <a:pt x="2766748" y="1957652"/>
                  <a:pt x="2743200" y="1981200"/>
                </a:cubicBezTo>
                <a:cubicBezTo>
                  <a:pt x="2689862" y="2034538"/>
                  <a:pt x="2717939" y="2011895"/>
                  <a:pt x="2660073" y="2050473"/>
                </a:cubicBezTo>
                <a:lnTo>
                  <a:pt x="1690254" y="2036618"/>
                </a:lnTo>
                <a:cubicBezTo>
                  <a:pt x="1666714" y="2035990"/>
                  <a:pt x="1644150" y="2026976"/>
                  <a:pt x="1620982" y="2022764"/>
                </a:cubicBezTo>
                <a:cubicBezTo>
                  <a:pt x="1593344" y="2017739"/>
                  <a:pt x="1565619" y="2013181"/>
                  <a:pt x="1537854" y="2008909"/>
                </a:cubicBezTo>
                <a:cubicBezTo>
                  <a:pt x="1455026" y="1996166"/>
                  <a:pt x="1415113" y="1991835"/>
                  <a:pt x="1330036" y="1981200"/>
                </a:cubicBezTo>
                <a:cubicBezTo>
                  <a:pt x="1316182" y="1976582"/>
                  <a:pt x="1302729" y="1970514"/>
                  <a:pt x="1288473" y="1967346"/>
                </a:cubicBezTo>
                <a:cubicBezTo>
                  <a:pt x="1236083" y="1955704"/>
                  <a:pt x="1208527" y="1959976"/>
                  <a:pt x="1163782" y="1939637"/>
                </a:cubicBezTo>
                <a:cubicBezTo>
                  <a:pt x="1007499" y="1868599"/>
                  <a:pt x="1106117" y="1897511"/>
                  <a:pt x="997527" y="1870364"/>
                </a:cubicBezTo>
                <a:cubicBezTo>
                  <a:pt x="974436" y="1856509"/>
                  <a:pt x="952053" y="1841400"/>
                  <a:pt x="928254" y="1828800"/>
                </a:cubicBezTo>
                <a:cubicBezTo>
                  <a:pt x="873495" y="1799810"/>
                  <a:pt x="813553" y="1780041"/>
                  <a:pt x="762000" y="1745673"/>
                </a:cubicBezTo>
                <a:cubicBezTo>
                  <a:pt x="748145" y="1736437"/>
                  <a:pt x="735329" y="1725411"/>
                  <a:pt x="720436" y="1717964"/>
                </a:cubicBezTo>
                <a:cubicBezTo>
                  <a:pt x="659679" y="1687586"/>
                  <a:pt x="646785" y="1689379"/>
                  <a:pt x="581891" y="1676400"/>
                </a:cubicBezTo>
                <a:cubicBezTo>
                  <a:pt x="509306" y="1632850"/>
                  <a:pt x="520984" y="1634856"/>
                  <a:pt x="443345" y="1607128"/>
                </a:cubicBezTo>
                <a:cubicBezTo>
                  <a:pt x="402085" y="1592392"/>
                  <a:pt x="357841" y="1585157"/>
                  <a:pt x="318654" y="1565564"/>
                </a:cubicBezTo>
                <a:cubicBezTo>
                  <a:pt x="300181" y="1556328"/>
                  <a:pt x="282829" y="1544386"/>
                  <a:pt x="263236" y="1537855"/>
                </a:cubicBezTo>
                <a:cubicBezTo>
                  <a:pt x="240896" y="1530408"/>
                  <a:pt x="216808" y="1529711"/>
                  <a:pt x="193963" y="1524000"/>
                </a:cubicBezTo>
                <a:cubicBezTo>
                  <a:pt x="179795" y="1520458"/>
                  <a:pt x="166254" y="1514764"/>
                  <a:pt x="152400" y="1510146"/>
                </a:cubicBezTo>
                <a:cubicBezTo>
                  <a:pt x="75786" y="1535683"/>
                  <a:pt x="25400" y="1487055"/>
                  <a:pt x="0" y="1482437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太棒了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回顧">
  <a:themeElements>
    <a:clrScheme name="回顧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回顧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回顧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0</TotalTime>
  <Words>40</Words>
  <Application>Microsoft Office PowerPoint</Application>
  <PresentationFormat>如螢幕大小 (4:3)</PresentationFormat>
  <Paragraphs>14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文鼎新潮ＰＯＰ體P</vt:lpstr>
      <vt:lpstr>微軟正黑體</vt:lpstr>
      <vt:lpstr>新細明體</vt:lpstr>
      <vt:lpstr>標楷體</vt:lpstr>
      <vt:lpstr>Calibri</vt:lpstr>
      <vt:lpstr>Calibri Light</vt:lpstr>
      <vt:lpstr>回顧</vt:lpstr>
      <vt:lpstr>你猜猜看 </vt:lpstr>
      <vt:lpstr>請問我喜歡哪一種卡通?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2021-11-22T03:10:26Z</dcterms:modified>
</cp:coreProperties>
</file>