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9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33FF"/>
    <a:srgbClr val="000066"/>
    <a:srgbClr val="0000FF"/>
    <a:srgbClr val="00FF00"/>
    <a:srgbClr val="FFFF00"/>
    <a:srgbClr val="FF0000"/>
    <a:srgbClr val="FFFF66"/>
    <a:srgbClr val="FF6600"/>
    <a:srgbClr val="99FF99"/>
    <a:srgbClr val="C03F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9886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33885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5037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53073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956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09134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433421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139581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0993818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8279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5349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01184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026551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907975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629470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204684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4149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649" r:id="rId17"/>
    <p:sldLayoutId id="2147483650" r:id="rId18"/>
    <p:sldLayoutId id="2147483651" r:id="rId19"/>
    <p:sldLayoutId id="2147483663" r:id="rId20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rgbClr val="FF6600"/>
            </a:gs>
            <a:gs pos="71000">
              <a:srgbClr val="FFFF00"/>
            </a:gs>
            <a:gs pos="37000">
              <a:srgbClr val="2740E6"/>
            </a:gs>
            <a:gs pos="6000">
              <a:srgbClr val="9933FF"/>
            </a:gs>
            <a:gs pos="54000">
              <a:srgbClr val="99FF99"/>
            </a:gs>
            <a:gs pos="22000">
              <a:srgbClr val="00006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你</a:t>
            </a:r>
            <a:r>
              <a:rPr lang="zh-TW" altLang="en-US" b="1" cap="none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r>
              <a:rPr lang="zh-TW" altLang="en-US" b="1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猜</a:t>
            </a:r>
            <a:r>
              <a:rPr lang="zh-TW" altLang="en-US" b="1" cap="none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猜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看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你猜不到的</a:t>
            </a:r>
            <a:endParaRPr lang="zh-TW" altLang="en-US" dirty="0"/>
          </a:p>
        </p:txBody>
      </p:sp>
      <p:sp>
        <p:nvSpPr>
          <p:cNvPr id="2" name="剪去對角線角落矩形 1"/>
          <p:cNvSpPr/>
          <p:nvPr/>
        </p:nvSpPr>
        <p:spPr>
          <a:xfrm>
            <a:off x="3707904" y="4725144"/>
            <a:ext cx="2232248" cy="1152128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</a:t>
            </a:r>
            <a:r>
              <a:rPr lang="zh-TW" altLang="en-US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請問我最喜歡什麼運動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508104" y="5192523"/>
            <a:ext cx="172819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排球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923928" y="3284984"/>
            <a:ext cx="172819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足球</a:t>
            </a:r>
            <a:endParaRPr lang="zh-TW" altLang="en-US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6876256" y="3284984"/>
            <a:ext cx="172819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桌球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967199" y="3284984"/>
            <a:ext cx="172819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籃</a:t>
            </a:r>
            <a:r>
              <a:rPr lang="zh-TW" altLang="en-US" dirty="0"/>
              <a:t>球</a:t>
            </a: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2339752" y="5192523"/>
            <a:ext cx="176419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游泳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131840" y="4149080"/>
            <a:ext cx="288032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1" y="28423"/>
            <a:ext cx="3498248" cy="3760617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6444208" y="908720"/>
            <a:ext cx="1584176" cy="1080120"/>
          </a:xfrm>
          <a:prstGeom prst="wedgeEllipseCallout">
            <a:avLst>
              <a:gd name="adj1" fmla="val -67185"/>
              <a:gd name="adj2" fmla="val 4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再加油</a:t>
            </a:r>
            <a:r>
              <a:rPr lang="en-US" altLang="zh-TW" dirty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2987824" y="4221088"/>
            <a:ext cx="3240360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ByeBye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310" y="255952"/>
            <a:ext cx="4751608" cy="396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30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你來猜猜看?</vt:lpstr>
      <vt:lpstr>請問我最喜歡什麼運動?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2021-11-22T03:10:57Z</dcterms:modified>
</cp:coreProperties>
</file>