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00FF"/>
    <a:srgbClr val="00FFFF"/>
    <a:srgbClr val="FF3300"/>
    <a:srgbClr val="CC00FF"/>
    <a:srgbClr val="0099FF"/>
    <a:srgbClr val="66FF66"/>
    <a:srgbClr val="FFFF66"/>
    <a:srgbClr val="C03F91"/>
    <a:srgbClr val="B72F8C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5607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68306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9393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03287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5233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7354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878181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0606205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0357219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416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13204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75204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1565761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463797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7267495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180400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rgbClr val="00FFFF"/>
            </a:gs>
            <a:gs pos="49000">
              <a:srgbClr val="FF00FF"/>
            </a:gs>
            <a:gs pos="68000">
              <a:srgbClr val="FF0000"/>
            </a:gs>
            <a:gs pos="9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44244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649" r:id="rId17"/>
    <p:sldLayoutId id="2147483650" r:id="rId18"/>
    <p:sldLayoutId id="2147483651" r:id="rId19"/>
    <p:sldLayoutId id="2147483663" r:id="rId20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130595" y="1484784"/>
            <a:ext cx="5826719" cy="164630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331640" y="2781893"/>
            <a:ext cx="5826719" cy="1096899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 </a:t>
            </a:r>
            <a:r>
              <a:rPr lang="zh-TW" altLang="en-US" sz="4000" dirty="0" smtClean="0"/>
              <a:t>來猜猜看</a:t>
            </a:r>
            <a:endParaRPr lang="zh-TW" altLang="en-US" sz="4000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851920" y="4626500"/>
            <a:ext cx="2160240" cy="10801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4968552" cy="93610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請問你喜歡做甚麼</a:t>
            </a: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20929" y="3748399"/>
            <a:ext cx="1728192" cy="84239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1.</a:t>
            </a:r>
            <a:r>
              <a:rPr lang="zh-TW" altLang="en-US" dirty="0" smtClean="0"/>
              <a:t>玩手機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2512488" y="3748399"/>
            <a:ext cx="1728192" cy="84239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2.</a:t>
            </a:r>
            <a:r>
              <a:rPr lang="zh-TW" altLang="en-US" dirty="0" smtClean="0"/>
              <a:t>上電腦課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860032" y="3709870"/>
            <a:ext cx="1728192" cy="8110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3.</a:t>
            </a:r>
            <a:r>
              <a:rPr lang="zh-TW" altLang="en-US" dirty="0" smtClean="0"/>
              <a:t>打電動</a:t>
            </a:r>
            <a:endParaRPr lang="zh-TW" altLang="en-US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7207576" y="3738161"/>
            <a:ext cx="1872208" cy="85263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4.</a:t>
            </a:r>
            <a:r>
              <a:rPr lang="zh-TW" altLang="en-US" dirty="0" smtClean="0"/>
              <a:t>以上皆是</a:t>
            </a:r>
            <a:endParaRPr lang="zh-TW" altLang="en-US" dirty="0"/>
          </a:p>
        </p:txBody>
      </p:sp>
      <p:sp>
        <p:nvSpPr>
          <p:cNvPr id="6" name="矩形 5">
            <a:hlinkClick r:id="rId2" action="ppaction://hlinksldjump"/>
          </p:cNvPr>
          <p:cNvSpPr/>
          <p:nvPr/>
        </p:nvSpPr>
        <p:spPr>
          <a:xfrm>
            <a:off x="3707904" y="5013176"/>
            <a:ext cx="2160240" cy="1224136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5</a:t>
            </a:r>
            <a:r>
              <a:rPr lang="zh-TW" altLang="en-US" dirty="0" smtClean="0"/>
              <a:t>除電腦課以上皆是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491880" y="3861048"/>
            <a:ext cx="2304256" cy="122413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40768"/>
            <a:ext cx="2169279" cy="2304256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4293007" y="1052736"/>
            <a:ext cx="2079193" cy="1008112"/>
          </a:xfrm>
          <a:prstGeom prst="cloudCallout">
            <a:avLst>
              <a:gd name="adj1" fmla="val -60814"/>
              <a:gd name="adj2" fmla="val 67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203848" y="3429000"/>
            <a:ext cx="2376264" cy="14401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離開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620688"/>
            <a:ext cx="2232248" cy="2465584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5457265" y="592769"/>
            <a:ext cx="1296144" cy="720080"/>
          </a:xfrm>
          <a:prstGeom prst="wedgeEllipseCallout">
            <a:avLst>
              <a:gd name="adj1" fmla="val -42211"/>
              <a:gd name="adj2" fmla="val 875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好棒喔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49</Words>
  <Application>Microsoft Office PowerPoint</Application>
  <PresentationFormat>如螢幕大小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腦筋急轉彎</vt:lpstr>
      <vt:lpstr>請問你喜歡做甚麼?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2021-11-22T03:10:39Z</dcterms:modified>
</cp:coreProperties>
</file>