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00"/>
    <a:srgbClr val="009ED6"/>
    <a:srgbClr val="0066FF"/>
    <a:srgbClr val="C03F91"/>
    <a:srgbClr val="B72F8C"/>
    <a:srgbClr val="FFFF66"/>
    <a:srgbClr val="69A6FF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602" autoAdjust="0"/>
  </p:normalViewPr>
  <p:slideViewPr>
    <p:cSldViewPr>
      <p:cViewPr varScale="1">
        <p:scale>
          <a:sx n="69" d="100"/>
          <a:sy n="69" d="100"/>
        </p:scale>
        <p:origin x="135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12/13/2021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2021/12/13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2021/12/13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00000"/>
            </a:gs>
            <a:gs pos="13000">
              <a:srgbClr val="E06000"/>
            </a:gs>
            <a:gs pos="81000">
              <a:srgbClr val="002060"/>
            </a:gs>
            <a:gs pos="95000">
              <a:srgbClr val="7030A0"/>
            </a:gs>
            <a:gs pos="67000">
              <a:srgbClr val="00B0F0"/>
            </a:gs>
            <a:gs pos="40000">
              <a:srgbClr val="E0C416"/>
            </a:gs>
            <a:gs pos="53000">
              <a:srgbClr val="92D050"/>
            </a:gs>
            <a:gs pos="26000">
              <a:srgbClr val="FFC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2021/12/13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2.tif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請你猜猜看</a:t>
            </a:r>
            <a:endParaRPr lang="zh-TW" altLang="en-US" b="1" cap="none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92D050"/>
                </a:solidFill>
              </a:rPr>
              <a:t>你一定猜到</a:t>
            </a:r>
            <a:endParaRPr lang="zh-TW" altLang="en-US" dirty="0">
              <a:solidFill>
                <a:srgbClr val="92D050"/>
              </a:solidFill>
            </a:endParaRPr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743908" y="4072280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</a:rPr>
              <a:t>開始答題 </a:t>
            </a:r>
            <a:endParaRPr lang="zh-TW" altLang="en-US" sz="4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algn="ctr"/>
            <a:r>
              <a:rPr lang="zh-TW" altLang="en-US" sz="4800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請問我最喜歡甚麼小</a:t>
            </a:r>
            <a:r>
              <a:rPr lang="zh-TW" altLang="en-US" sz="4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動物</a:t>
            </a:r>
            <a:r>
              <a:rPr lang="en-US" altLang="zh-TW" sz="48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sz="48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firstslide"/>
          </p:cNvPr>
          <p:cNvSpPr/>
          <p:nvPr/>
        </p:nvSpPr>
        <p:spPr>
          <a:xfrm>
            <a:off x="1463405" y="3032233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烏龜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996471" y="4684348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魚寶寶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3996471" y="3032233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小貓咪</a:t>
            </a: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555758" y="3032233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小狗</a:t>
            </a:r>
          </a:p>
        </p:txBody>
      </p:sp>
      <p:sp>
        <p:nvSpPr>
          <p:cNvPr id="7" name="圓角矩形 6">
            <a:hlinkClick r:id="" action="ppaction://hlinkshowjump?jump=nextslide"/>
          </p:cNvPr>
          <p:cNvSpPr/>
          <p:nvPr/>
        </p:nvSpPr>
        <p:spPr>
          <a:xfrm>
            <a:off x="1437184" y="4684348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小魚</a:t>
            </a: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6661720" y="4722484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小狗寶寶</a:t>
            </a:r>
          </a:p>
        </p:txBody>
      </p:sp>
      <p:sp>
        <p:nvSpPr>
          <p:cNvPr id="10" name="矩形 9">
            <a:hlinkClick r:id="" action="ppaction://hlinkshowjump?jump=lastslide"/>
          </p:cNvPr>
          <p:cNvSpPr/>
          <p:nvPr/>
        </p:nvSpPr>
        <p:spPr>
          <a:xfrm flipH="1">
            <a:off x="9098280" y="0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rId3" action="ppaction://hlinksldjump"/>
          </p:cNvPr>
          <p:cNvSpPr/>
          <p:nvPr/>
        </p:nvSpPr>
        <p:spPr>
          <a:xfrm>
            <a:off x="3851920" y="4365104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smtClean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重來</a:t>
            </a:r>
            <a:endParaRPr lang="zh-TW" altLang="en-US" sz="4000" dirty="0">
              <a:solidFill>
                <a:srgbClr val="7030A0"/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239037" cy="2537079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4680012" y="188640"/>
            <a:ext cx="2493203" cy="1764776"/>
          </a:xfrm>
          <a:prstGeom prst="wedgeEllipseCallout">
            <a:avLst>
              <a:gd name="adj1" fmla="val -69734"/>
              <a:gd name="adj2" fmla="val 14611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是不是想吃我去死把你</a:t>
            </a:r>
            <a:r>
              <a:rPr lang="en-US" altLang="zh-TW" sz="2800" dirty="0" smtClean="0"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r>
              <a:rPr lang="zh-TW" altLang="en-US" sz="2800" dirty="0" smtClean="0">
                <a:solidFill>
                  <a:srgbClr val="FF00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哈哈哈哈  </a:t>
            </a:r>
            <a:endParaRPr lang="zh-TW" altLang="en-US" sz="2800" dirty="0">
              <a:solidFill>
                <a:srgbClr val="FF000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801498" y="4149080"/>
            <a:ext cx="165618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7030A0"/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再見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978" y="1"/>
            <a:ext cx="5488660" cy="3284984"/>
          </a:xfrm>
          <a:prstGeom prst="rect">
            <a:avLst/>
          </a:prstGeom>
        </p:spPr>
      </p:pic>
      <p:sp>
        <p:nvSpPr>
          <p:cNvPr id="4" name="橢圓形圖說文字 3"/>
          <p:cNvSpPr/>
          <p:nvPr/>
        </p:nvSpPr>
        <p:spPr>
          <a:xfrm>
            <a:off x="6156176" y="404664"/>
            <a:ext cx="2592288" cy="1872208"/>
          </a:xfrm>
          <a:prstGeom prst="wedgeEllipseCallout">
            <a:avLst>
              <a:gd name="adj1" fmla="val -75882"/>
              <a:gd name="adj2" fmla="val 499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chemeClr val="accent6">
                    <a:lumMod val="7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你可以把我吃掉再見</a:t>
            </a:r>
            <a:r>
              <a:rPr lang="en-US" altLang="zh-TW" sz="3600" dirty="0" smtClean="0">
                <a:solidFill>
                  <a:schemeClr val="accent6">
                    <a:lumMod val="75000"/>
                  </a:schemeClr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!</a:t>
            </a:r>
            <a:endParaRPr lang="zh-TW" altLang="en-US" sz="3600" dirty="0">
              <a:solidFill>
                <a:schemeClr val="accent6">
                  <a:lumMod val="75000"/>
                </a:schemeClr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p:transition spd="slow" advClick="0">
    <p:wipe dir="d"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55</Words>
  <Application>Microsoft Office PowerPoint</Application>
  <PresentationFormat>如螢幕大小 (4:3)</PresentationFormat>
  <Paragraphs>15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文鼎中特圓</vt:lpstr>
      <vt:lpstr>文鼎超圓</vt:lpstr>
      <vt:lpstr>微軟正黑體</vt:lpstr>
      <vt:lpstr>新細明體</vt:lpstr>
      <vt:lpstr>標楷體</vt:lpstr>
      <vt:lpstr>Arial</vt:lpstr>
      <vt:lpstr>Calibri</vt:lpstr>
      <vt:lpstr>訓練</vt:lpstr>
      <vt:lpstr>請你猜猜看</vt:lpstr>
      <vt:lpstr>請問我最喜歡甚麼小動物?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2021-12-13T03:07:48Z</dcterms:modified>
</cp:coreProperties>
</file>