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6E6E6"/>
    <a:srgbClr val="FF0000"/>
    <a:srgbClr val="FF0066"/>
    <a:srgbClr val="FF3300"/>
    <a:srgbClr val="C03F91"/>
    <a:srgbClr val="B72F8C"/>
    <a:srgbClr val="FFFF66"/>
    <a:srgbClr val="69A6FF"/>
    <a:srgbClr val="006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1" autoAdjust="0"/>
    <p:restoredTop sz="94333" autoAdjust="0"/>
  </p:normalViewPr>
  <p:slideViewPr>
    <p:cSldViewPr>
      <p:cViewPr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>
                <a:alpha val="72941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請你猜猜看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一起猜一猜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851920" y="3789040"/>
            <a:ext cx="180020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開始答題</a:t>
            </a:r>
            <a:endParaRPr lang="zh-TW" altLang="en-US" sz="4000" dirty="0"/>
          </a:p>
        </p:txBody>
      </p:sp>
      <p:sp>
        <p:nvSpPr>
          <p:cNvPr id="3" name="矩形 2"/>
          <p:cNvSpPr/>
          <p:nvPr/>
        </p:nvSpPr>
        <p:spPr>
          <a:xfrm>
            <a:off x="25384405" y="491597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wipe dir="d"/>
        <p:sndAc>
          <p:stSnd>
            <p:snd r:embed="rId3" name="type.wav"/>
          </p:stSnd>
        </p:sndAc>
      </p:transition>
    </mc:Choice>
    <mc:Fallback>
      <p:transition advClick="0">
        <p:wipe dir="d"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請問我最喜歡什麼生物</a:t>
            </a: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6456512" y="4950474"/>
            <a:ext cx="180020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nextslide"/>
              </a:rPr>
              <a:t>貓咪</a:t>
            </a:r>
            <a:endParaRPr lang="zh-TW" altLang="en-US" sz="3600" dirty="0"/>
          </a:p>
        </p:txBody>
      </p:sp>
      <p:sp>
        <p:nvSpPr>
          <p:cNvPr id="5" name="圓角矩形 4"/>
          <p:cNvSpPr/>
          <p:nvPr/>
        </p:nvSpPr>
        <p:spPr>
          <a:xfrm>
            <a:off x="3563888" y="4950474"/>
            <a:ext cx="180020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nextslide"/>
              </a:rPr>
              <a:t>兔子</a:t>
            </a:r>
            <a:endParaRPr lang="zh-TW" altLang="en-US" sz="3600" dirty="0"/>
          </a:p>
        </p:txBody>
      </p:sp>
      <p:sp>
        <p:nvSpPr>
          <p:cNvPr id="6" name="圓角矩形 5"/>
          <p:cNvSpPr/>
          <p:nvPr/>
        </p:nvSpPr>
        <p:spPr>
          <a:xfrm>
            <a:off x="1043608" y="4950474"/>
            <a:ext cx="180020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nextslide"/>
              </a:rPr>
              <a:t>小狗</a:t>
            </a:r>
            <a:endParaRPr lang="zh-TW" altLang="en-US" sz="3600" dirty="0"/>
          </a:p>
        </p:txBody>
      </p:sp>
      <p:pic>
        <p:nvPicPr>
          <p:cNvPr id="3" name="圖片 2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9552" y="1556792"/>
            <a:ext cx="2579310" cy="2584438"/>
          </a:xfrm>
          <a:prstGeom prst="rect">
            <a:avLst/>
          </a:prstGeom>
        </p:spPr>
      </p:pic>
      <p:pic>
        <p:nvPicPr>
          <p:cNvPr id="7" name="圖片 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3686" y="948000"/>
            <a:ext cx="2826246" cy="3118932"/>
          </a:xfrm>
          <a:prstGeom prst="rect">
            <a:avLst/>
          </a:prstGeom>
        </p:spPr>
      </p:pic>
      <p:pic>
        <p:nvPicPr>
          <p:cNvPr id="8" name="圖片 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511" y="1731252"/>
            <a:ext cx="2794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wipe dir="d"/>
        <p:sndAc>
          <p:stSnd>
            <p:snd r:embed="rId2" name="laser.wav"/>
          </p:stSnd>
        </p:sndAc>
      </p:transition>
    </mc:Choice>
    <mc:Fallback>
      <p:transition advClick="0">
        <p:wipe dir="d"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635896" y="5157192"/>
            <a:ext cx="180020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previousslide"/>
              </a:rPr>
              <a:t>重來</a:t>
            </a:r>
            <a:endParaRPr lang="zh-TW" altLang="en-US" sz="4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318058"/>
            <a:ext cx="2808312" cy="2983052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535996" y="1344845"/>
            <a:ext cx="2376264" cy="2146946"/>
          </a:xfrm>
          <a:prstGeom prst="wedgeEllipseCallout">
            <a:avLst>
              <a:gd name="adj1" fmla="val -91964"/>
              <a:gd name="adj2" fmla="val 7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喜哩哈樓</a:t>
            </a:r>
            <a:r>
              <a:rPr lang="en-US" altLang="zh-TW" sz="3600" dirty="0"/>
              <a:t>?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advClick="0">
    <p:wipe dir="d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347864" y="4941168"/>
            <a:ext cx="1800200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hlinkClick r:id="" action="ppaction://hlinkshowjump?jump=endshow"/>
              </a:rPr>
              <a:t>再見</a:t>
            </a:r>
            <a:endParaRPr lang="zh-TW" altLang="en-US" sz="4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04664"/>
            <a:ext cx="3888432" cy="36004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6156176" y="1124744"/>
            <a:ext cx="1944216" cy="1944216"/>
          </a:xfrm>
          <a:prstGeom prst="wedgeEllipseCallout">
            <a:avLst>
              <a:gd name="adj1" fmla="val -111375"/>
              <a:gd name="adj2" fmla="val -93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答對了</a:t>
            </a:r>
            <a:r>
              <a:rPr lang="en-US" altLang="zh-TW" sz="2800" dirty="0" smtClean="0"/>
              <a:t>!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36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請你猜猜看</vt:lpstr>
      <vt:lpstr>請問我最喜歡什麼生物?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2021-11-22T03:09:18Z</dcterms:modified>
</cp:coreProperties>
</file>