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29000">
              <a:schemeClr val="accent3">
                <a:lumMod val="75000"/>
              </a:schemeClr>
            </a:gs>
            <a:gs pos="65000">
              <a:schemeClr val="accent6">
                <a:lumMod val="60000"/>
                <a:lumOff val="4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" Target="slide3.xml"/><Relationship Id="rId7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Relationship Id="rId6" Type="http://schemas.openxmlformats.org/officeDocument/2006/relationships/audio" Target="../media/audio4.wav"/><Relationship Id="rId5" Type="http://schemas.openxmlformats.org/officeDocument/2006/relationships/audio" Target="../media/audio1.wav"/><Relationship Id="rId4" Type="http://schemas.openxmlformats.org/officeDocument/2006/relationships/audio" Target="../media/audio3.wav"/><Relationship Id="rId9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slide" Target="slide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你猜不猜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得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到</a:t>
            </a:r>
            <a:r>
              <a:rPr lang="en-US" altLang="zh-TW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4" name="圓角矩形 3">
            <a:hlinkClick r:id="rId3" action="ppaction://hlinksldjump">
              <a:snd r:embed="rId4" name="explode.wav"/>
            </a:hlinkClick>
          </p:cNvPr>
          <p:cNvSpPr/>
          <p:nvPr/>
        </p:nvSpPr>
        <p:spPr>
          <a:xfrm>
            <a:off x="3318012" y="3645024"/>
            <a:ext cx="2520280" cy="14401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開始玩吧</a:t>
            </a:r>
            <a:endParaRPr lang="zh-TW" altLang="en-US" sz="40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93058" y="1900794"/>
            <a:ext cx="2043538" cy="1616253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1844" y="1708718"/>
            <a:ext cx="2614657" cy="288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7752" y="260648"/>
            <a:ext cx="7200800" cy="81829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請問我最喜歡的漫畫是什麼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r:id="" action="ppaction://hlinkshowjump?jump=lastslide"/>
            </a:endParaRPr>
          </a:p>
        </p:txBody>
      </p:sp>
      <p:sp>
        <p:nvSpPr>
          <p:cNvPr id="4" name="圓角矩形 3">
            <a:hlinkClick r:id="" action="ppaction://hlinkshowjump?jump=lastslide">
              <a:snd r:embed="rId2" name="click.wav"/>
            </a:hlinkClick>
          </p:cNvPr>
          <p:cNvSpPr/>
          <p:nvPr/>
        </p:nvSpPr>
        <p:spPr>
          <a:xfrm>
            <a:off x="3116718" y="3442854"/>
            <a:ext cx="2922866" cy="14589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七龍珠</a:t>
            </a:r>
            <a:endParaRPr lang="zh-TW" altLang="en-US" sz="4000" dirty="0"/>
          </a:p>
        </p:txBody>
      </p:sp>
      <p:sp>
        <p:nvSpPr>
          <p:cNvPr id="5" name="圓角矩形 4">
            <a:hlinkClick r:id="rId3" action="ppaction://hlinksldjump">
              <a:snd r:embed="rId4" name="bomb.wav"/>
            </a:hlinkClick>
          </p:cNvPr>
          <p:cNvSpPr/>
          <p:nvPr/>
        </p:nvSpPr>
        <p:spPr>
          <a:xfrm>
            <a:off x="-1" y="3429000"/>
            <a:ext cx="2935169" cy="147277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灌籃高</a:t>
            </a:r>
            <a:r>
              <a:rPr lang="zh-TW" altLang="en-US" sz="4000" dirty="0"/>
              <a:t>手</a:t>
            </a:r>
          </a:p>
        </p:txBody>
      </p:sp>
      <p:sp>
        <p:nvSpPr>
          <p:cNvPr id="6" name="圓角矩形 5">
            <a:hlinkClick r:id="rId3" action="ppaction://hlinksldjump">
              <a:snd r:embed="rId5" name="explode.wav"/>
            </a:hlinkClick>
          </p:cNvPr>
          <p:cNvSpPr/>
          <p:nvPr/>
        </p:nvSpPr>
        <p:spPr>
          <a:xfrm>
            <a:off x="6221134" y="3435927"/>
            <a:ext cx="2922866" cy="147277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影子籃球員</a:t>
            </a:r>
            <a:endParaRPr lang="zh-TW" altLang="en-US" sz="4000" dirty="0"/>
          </a:p>
        </p:txBody>
      </p:sp>
      <p:sp>
        <p:nvSpPr>
          <p:cNvPr id="7" name="圓角矩形 6">
            <a:hlinkClick r:id="" action="ppaction://hlinkshowjump?jump=nextslide">
              <a:snd r:embed="rId5" name="explode.wav"/>
            </a:hlinkClick>
          </p:cNvPr>
          <p:cNvSpPr/>
          <p:nvPr/>
        </p:nvSpPr>
        <p:spPr>
          <a:xfrm>
            <a:off x="3129574" y="5301208"/>
            <a:ext cx="2935169" cy="147277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幽遊白</a:t>
            </a:r>
            <a:r>
              <a:rPr lang="zh-TW" altLang="en-US" sz="4000" dirty="0"/>
              <a:t>書</a:t>
            </a:r>
          </a:p>
        </p:txBody>
      </p:sp>
      <p:pic>
        <p:nvPicPr>
          <p:cNvPr id="3" name="圖片 2">
            <a:hlinkClick r:id="" action="ppaction://hlinkshowjump?jump=nextslide">
              <a:snd r:embed="rId6" name="applause.wav"/>
            </a:hlinkClick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072" y="1253479"/>
            <a:ext cx="2794000" cy="22098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68512"/>
            <a:ext cx="1992794" cy="166295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622" y="1000757"/>
            <a:ext cx="297019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82000">
              <a:schemeClr val="accent6">
                <a:lumMod val="60000"/>
                <a:lumOff val="4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rId2" action="ppaction://hlinksldjump">
              <a:snd r:embed="rId3" name="applause.wav"/>
            </a:hlinkClick>
          </p:cNvPr>
          <p:cNvSpPr/>
          <p:nvPr/>
        </p:nvSpPr>
        <p:spPr>
          <a:xfrm>
            <a:off x="3419872" y="4149080"/>
            <a:ext cx="2520280" cy="14401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再來一</a:t>
            </a:r>
            <a:r>
              <a:rPr lang="zh-TW" altLang="en-US" sz="4000" dirty="0">
                <a:solidFill>
                  <a:schemeClr val="tx1"/>
                </a:solidFill>
              </a:rPr>
              <a:t>次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980728"/>
            <a:ext cx="2773976" cy="2946579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143281" y="1268760"/>
            <a:ext cx="3101127" cy="2376264"/>
          </a:xfrm>
          <a:prstGeom prst="wedgeEllipseCallout">
            <a:avLst>
              <a:gd name="adj1" fmla="val -91838"/>
              <a:gd name="adj2" fmla="val 420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</a:t>
            </a:r>
            <a:r>
              <a:rPr lang="en-US" altLang="zh-TW" sz="4000" dirty="0"/>
              <a:t>!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84000">
              <a:schemeClr val="accent6">
                <a:lumMod val="60000"/>
                <a:lumOff val="4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419872" y="4365104"/>
            <a:ext cx="2520280" cy="14401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000" dirty="0" err="1" smtClean="0"/>
              <a:t>seeyou</a:t>
            </a:r>
            <a:endParaRPr lang="zh-TW" altLang="en-US" sz="4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620688"/>
            <a:ext cx="3600400" cy="3004472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213354" y="260648"/>
            <a:ext cx="3103062" cy="2232248"/>
          </a:xfrm>
          <a:prstGeom prst="wedgeEllipseCallout">
            <a:avLst>
              <a:gd name="adj1" fmla="val -108252"/>
              <a:gd name="adj2" fmla="val 384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成功了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41</Words>
  <Application>Microsoft Office PowerPoint</Application>
  <PresentationFormat>如螢幕大小 (4:3)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你猜不猜得到?</vt:lpstr>
      <vt:lpstr>請問我最喜歡的漫畫是什麼?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2021-11-22T03:10:34Z</dcterms:modified>
</cp:coreProperties>
</file>