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72F8C"/>
    <a:srgbClr val="C03F91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>
        <p:scale>
          <a:sx n="62" d="100"/>
          <a:sy n="62" d="100"/>
        </p:scale>
        <p:origin x="894" y="3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2803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38896" y="332659"/>
            <a:ext cx="8114208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38896" y="1340768"/>
            <a:ext cx="8114208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059" y="0"/>
            <a:ext cx="12133943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1016000" y="6356353"/>
            <a:ext cx="28448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70400" y="6356353"/>
            <a:ext cx="38608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40800" y="6356353"/>
            <a:ext cx="28448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9404" y="302019"/>
            <a:ext cx="10753195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9404" y="1628803"/>
            <a:ext cx="10753195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40800" y="6356353"/>
            <a:ext cx="28448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31637" y="2210944"/>
            <a:ext cx="6720747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831637" y="3789142"/>
            <a:ext cx="6720747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914400" y="1600203"/>
            <a:ext cx="53848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3848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4400" y="1535113"/>
            <a:ext cx="5386917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14400" y="2174875"/>
            <a:ext cx="5386917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498169" y="1535113"/>
            <a:ext cx="5389033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498169" y="2174875"/>
            <a:ext cx="5389033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2" y="273050"/>
            <a:ext cx="4011084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071533" y="273053"/>
            <a:ext cx="6815667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14402" y="1435103"/>
            <a:ext cx="4011084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38"/>
            <a:ext cx="73152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274641"/>
            <a:ext cx="27432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016000" y="274641"/>
            <a:ext cx="78232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rgbClr val="B72F8C"/>
            </a:gs>
            <a:gs pos="0">
              <a:schemeClr val="accent1">
                <a:lumMod val="75000"/>
              </a:schemeClr>
            </a:gs>
            <a:gs pos="15000">
              <a:srgbClr val="92D050"/>
            </a:gs>
            <a:gs pos="90820">
              <a:srgbClr val="6BC6F1"/>
            </a:gs>
            <a:gs pos="62000">
              <a:srgbClr val="C5CBC4"/>
            </a:gs>
            <a:gs pos="46000">
              <a:schemeClr val="bg2">
                <a:lumMod val="75000"/>
              </a:schemeClr>
            </a:gs>
            <a:gs pos="100000">
              <a:srgbClr val="00B0F0"/>
            </a:gs>
            <a:gs pos="83000">
              <a:schemeClr val="bg2">
                <a:lumMod val="2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9403" y="234445"/>
            <a:ext cx="1076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403" y="1600203"/>
            <a:ext cx="1076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404" y="6356353"/>
            <a:ext cx="31413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704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408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themeOverride" Target="../theme/themeOverride1.xml"/><Relationship Id="rId6" Type="http://schemas.openxmlformats.org/officeDocument/2006/relationships/audio" Target="../media/audio1.wav"/><Relationship Id="rId5" Type="http://schemas.openxmlformats.org/officeDocument/2006/relationships/slide" Target="slide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10.xml"/><Relationship Id="rId1" Type="http://schemas.openxmlformats.org/officeDocument/2006/relationships/themeOverride" Target="../theme/themeOverride2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傳說英雄猜猜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666666666666666666666666666</a:t>
            </a:r>
            <a:endParaRPr lang="zh-TW" altLang="en-US" dirty="0"/>
          </a:p>
        </p:txBody>
      </p:sp>
      <p:sp>
        <p:nvSpPr>
          <p:cNvPr id="4" name="圓角矩形 3">
            <a:hlinkClick r:id="rId5" action="ppaction://hlinksldjump">
              <a:snd r:embed="rId6" name="chimes.wav"/>
            </a:hlinkClick>
          </p:cNvPr>
          <p:cNvSpPr/>
          <p:nvPr/>
        </p:nvSpPr>
        <p:spPr>
          <a:xfrm>
            <a:off x="5087888" y="4509120"/>
            <a:ext cx="122413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開始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99147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9536" y="404664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哪個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英雄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不會打魔法傷害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rId3" action="ppaction://hlinksldjump"/>
          </p:cNvPr>
          <p:cNvSpPr/>
          <p:nvPr/>
        </p:nvSpPr>
        <p:spPr>
          <a:xfrm>
            <a:off x="2398761" y="4760888"/>
            <a:ext cx="121759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娜塔雅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952144" y="4793649"/>
            <a:ext cx="122413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莉莉安</a:t>
            </a:r>
          </a:p>
        </p:txBody>
      </p:sp>
      <p:sp>
        <p:nvSpPr>
          <p:cNvPr id="5" name="圓角矩形 4">
            <a:hlinkClick r:id="" action="ppaction://hlinkshowjump?jump=nextslide">
              <a:snd r:embed="rId4" name="coin.wav"/>
            </a:hlinkClick>
          </p:cNvPr>
          <p:cNvSpPr/>
          <p:nvPr/>
        </p:nvSpPr>
        <p:spPr>
          <a:xfrm>
            <a:off x="5487236" y="4763414"/>
            <a:ext cx="122413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亞連</a:t>
            </a:r>
            <a:endParaRPr lang="zh-TW" altLang="en-US" dirty="0"/>
          </a:p>
        </p:txBody>
      </p:sp>
      <p:sp>
        <p:nvSpPr>
          <p:cNvPr id="7" name="圓角矩形 6">
            <a:hlinkClick r:id="" action="ppaction://hlinkshowjump?jump=nextslide">
              <a:snd r:embed="rId5" name="drumroll.wav"/>
            </a:hlinkClick>
          </p:cNvPr>
          <p:cNvSpPr/>
          <p:nvPr/>
        </p:nvSpPr>
        <p:spPr>
          <a:xfrm>
            <a:off x="8557420" y="4760888"/>
            <a:ext cx="122413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貂蟬</a:t>
            </a:r>
            <a:endParaRPr lang="en-US" altLang="zh-TW" dirty="0"/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7022328" y="4793649"/>
            <a:ext cx="123728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超人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>
              <a:snd r:embed="rId2" name="breeze.wav"/>
            </a:hlinkClick>
          </p:cNvPr>
          <p:cNvSpPr/>
          <p:nvPr/>
        </p:nvSpPr>
        <p:spPr>
          <a:xfrm>
            <a:off x="5735960" y="4725144"/>
            <a:ext cx="1224136" cy="1152128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答錯喔</a:t>
            </a:r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-45059"/>
            <a:ext cx="13307668" cy="491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>
              <a:snd r:embed="rId3" name="cashreg.wav"/>
            </a:hlinkClick>
          </p:cNvPr>
          <p:cNvSpPr/>
          <p:nvPr/>
        </p:nvSpPr>
        <p:spPr>
          <a:xfrm>
            <a:off x="5591944" y="4941168"/>
            <a:ext cx="122413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離開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13411" flipV="1">
            <a:off x="3970775" y="-2502336"/>
            <a:ext cx="5183785" cy="9463543"/>
          </a:xfrm>
          <a:prstGeom prst="rect">
            <a:avLst/>
          </a:prstGeom>
        </p:spPr>
      </p:pic>
      <p:sp>
        <p:nvSpPr>
          <p:cNvPr id="4" name="橢圓 3">
            <a:hlinkClick r:id="" action="ppaction://hlinkshowjump?jump=firstslide"/>
          </p:cNvPr>
          <p:cNvSpPr/>
          <p:nvPr/>
        </p:nvSpPr>
        <p:spPr>
          <a:xfrm>
            <a:off x="7824192" y="4725144"/>
            <a:ext cx="1224136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再來一</a:t>
            </a:r>
            <a:r>
              <a:rPr lang="zh-TW" altLang="en-US" dirty="0"/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0.4|0.6"/>
</p:tagLst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32</Words>
  <Application>Microsoft Office PowerPoint</Application>
  <PresentationFormat>寬螢幕</PresentationFormat>
  <Paragraphs>14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傳說英雄猜猜看</vt:lpstr>
      <vt:lpstr>哪個英雄不會打魔法傷害?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2021-11-22T03:07:55Z</dcterms:modified>
</cp:coreProperties>
</file>