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45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45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65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71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29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87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07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41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02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19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86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CBC0-7541-4B09-9230-46F3A84DBF4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91DE9-3290-4210-AF26-B6FBF2DF6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87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ㄜㄜ ㄜㄜㄜ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……………………………..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744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不是女英雄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521131" y="4049486"/>
            <a:ext cx="2939143" cy="1227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小心被包圍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067006" y="4049486"/>
            <a:ext cx="1920240" cy="1227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9862457" y="4193177"/>
            <a:ext cx="836023" cy="193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006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153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380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寬螢幕</PresentationFormat>
  <Paragraphs>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ㄜㄜ ㄜㄜㄜ</vt:lpstr>
      <vt:lpstr>不是女英雄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ㄜㄜ ㄜㄜㄜ</dc:title>
  <dc:creator>Windows 使用者</dc:creator>
  <cp:lastModifiedBy>Windows 使用者</cp:lastModifiedBy>
  <cp:revision>1</cp:revision>
  <dcterms:created xsi:type="dcterms:W3CDTF">2021-11-22T03:11:18Z</dcterms:created>
  <dcterms:modified xsi:type="dcterms:W3CDTF">2021-11-22T03:11:32Z</dcterms:modified>
</cp:coreProperties>
</file>