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請你猜一猜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419872" y="5229200"/>
            <a:ext cx="194421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spd="slow" advClick="0">
        <p15:prstTrans prst="fracture"/>
        <p:sndAc>
          <p:stSnd>
            <p:snd r:embed="rId4" name="hammer.wav"/>
          </p:stSnd>
        </p:sndAc>
      </p:transition>
    </mc:Choice>
    <mc:Fallback>
      <p:transition spd="slow" advClick="0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392" y="908720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 rot="10800000" flipH="1" flipV="1">
            <a:off x="734406" y="5045322"/>
            <a:ext cx="1800200" cy="10801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蘇離</a:t>
            </a:r>
            <a:endParaRPr lang="zh-TW" altLang="en-US" sz="40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465378" y="5073149"/>
            <a:ext cx="1895872" cy="10861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亞連</a:t>
            </a:r>
            <a:endParaRPr lang="zh-TW" altLang="en-US" sz="40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3934513" y="528320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勇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35896" y="5073149"/>
            <a:ext cx="1728192" cy="10861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勇</a:t>
            </a:r>
            <a:endParaRPr lang="zh-TW" altLang="en-US" sz="40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1547664" y="927836"/>
            <a:ext cx="56737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哪</a:t>
            </a:r>
            <a:r>
              <a:rPr lang="zh-TW" altLang="en-US" sz="4000" dirty="0" smtClean="0"/>
              <a:t>個是打野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203848" y="4941168"/>
            <a:ext cx="208823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重來</a:t>
            </a:r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41" y="980728"/>
            <a:ext cx="2998446" cy="3185016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5436096" y="620688"/>
            <a:ext cx="2448272" cy="1512168"/>
          </a:xfrm>
          <a:prstGeom prst="wedgeEllipseCallout">
            <a:avLst>
              <a:gd name="adj1" fmla="val -61577"/>
              <a:gd name="adj2" fmla="val 652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爛，廢物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43177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771800" y="5301544"/>
            <a:ext cx="208823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再見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631" y="1196752"/>
            <a:ext cx="2990602" cy="3176684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5364088" y="260648"/>
            <a:ext cx="2448272" cy="1728192"/>
          </a:xfrm>
          <a:prstGeom prst="cloudCallout">
            <a:avLst>
              <a:gd name="adj1" fmla="val -79686"/>
              <a:gd name="adj2" fmla="val 865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很棒</a:t>
            </a:r>
            <a:r>
              <a:rPr lang="en-US" altLang="zh-TW" sz="3200" dirty="0" smtClean="0"/>
              <a:t>...</a:t>
            </a:r>
            <a:r>
              <a:rPr lang="zh-TW" altLang="en-US" sz="3200" dirty="0" smtClean="0"/>
              <a:t>喵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958151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請你猜一猜</vt:lpstr>
      <vt:lpstr>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2021-11-22T03:10:30Z</dcterms:modified>
</cp:coreProperties>
</file>