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FF"/>
    <a:srgbClr val="00FF00"/>
    <a:srgbClr val="FFFF00"/>
    <a:srgbClr val="FF6600"/>
    <a:srgbClr val="FF0000"/>
    <a:srgbClr val="0066FF"/>
    <a:srgbClr val="C3BBFB"/>
    <a:srgbClr val="66FFCC"/>
    <a:srgbClr val="C03F91"/>
    <a:srgbClr val="B72F8C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5" autoAdjust="0"/>
    <p:restoredTop sz="94602" autoAdjust="0"/>
  </p:normalViewPr>
  <p:slideViewPr>
    <p:cSldViewPr>
      <p:cViewPr varScale="1">
        <p:scale>
          <a:sx n="73" d="100"/>
          <a:sy n="73" d="100"/>
        </p:scale>
        <p:origin x="11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rgbClr val="FFFF00"/>
            </a:gs>
            <a:gs pos="49000">
              <a:srgbClr val="00FF00"/>
            </a:gs>
            <a:gs pos="23000">
              <a:schemeClr val="accent6">
                <a:lumMod val="60000"/>
                <a:lumOff val="40000"/>
              </a:schemeClr>
            </a:gs>
            <a:gs pos="34000">
              <a:srgbClr val="00FFFF"/>
            </a:gs>
            <a:gs pos="84000">
              <a:srgbClr val="FF6600"/>
            </a:gs>
            <a:gs pos="100000">
              <a:srgbClr val="FF0000"/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31119" y="332656"/>
            <a:ext cx="6085656" cy="1368152"/>
          </a:xfr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normAutofit/>
          </a:bodyPr>
          <a:lstStyle/>
          <a:p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請你猜一猜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12" name="圓角矩形 11">
            <a:hlinkClick r:id="" action="ppaction://hlinkshowjump?jump=nextslide"/>
          </p:cNvPr>
          <p:cNvSpPr/>
          <p:nvPr/>
        </p:nvSpPr>
        <p:spPr>
          <a:xfrm>
            <a:off x="2699792" y="4077072"/>
            <a:ext cx="3024336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3275856" y="4581128"/>
            <a:ext cx="30243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/>
              <a:t>開始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7"/>
            <a:ext cx="9144000" cy="6878425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2123728" y="234445"/>
            <a:ext cx="46805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/>
              <a:t>我喜歡什麼英雄？</a:t>
            </a:r>
            <a:endParaRPr lang="zh-TW" altLang="en-US" sz="5400" dirty="0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395536" y="4140926"/>
            <a:ext cx="2232248" cy="14483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2915816" y="4149080"/>
            <a:ext cx="2448272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5652120" y="4149080"/>
            <a:ext cx="2376264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6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899592" y="4437112"/>
            <a:ext cx="1224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/>
              <a:t>蜘蛛人</a:t>
            </a:r>
            <a:endParaRPr lang="zh-TW" altLang="en-US" sz="28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3419872" y="479715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/>
              <a:t>雷神索爾</a:t>
            </a:r>
            <a:endParaRPr lang="zh-TW" altLang="en-US" sz="28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6012160" y="4437112"/>
            <a:ext cx="15121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/>
              <a:t>美國隊長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71241"/>
            <a:ext cx="4248472" cy="4186759"/>
          </a:xfrm>
          <a:prstGeom prst="rect">
            <a:avLst/>
          </a:prstGeom>
        </p:spPr>
      </p:pic>
      <p:sp>
        <p:nvSpPr>
          <p:cNvPr id="7" name="橢圓形圖說文字 6"/>
          <p:cNvSpPr/>
          <p:nvPr/>
        </p:nvSpPr>
        <p:spPr>
          <a:xfrm>
            <a:off x="5148064" y="620688"/>
            <a:ext cx="3096344" cy="2304256"/>
          </a:xfrm>
          <a:prstGeom prst="wedgeEllipseCallout">
            <a:avLst>
              <a:gd name="adj1" fmla="val -77271"/>
              <a:gd name="adj2" fmla="val 473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你好爛！給我重來！</a:t>
            </a:r>
            <a:endParaRPr lang="zh-TW" altLang="en-US" sz="4000" dirty="0"/>
          </a:p>
        </p:txBody>
      </p:sp>
      <p:sp>
        <p:nvSpPr>
          <p:cNvPr id="9" name="圓角矩形 8">
            <a:hlinkClick r:id="rId4" action="ppaction://hlinksldjump"/>
          </p:cNvPr>
          <p:cNvSpPr/>
          <p:nvPr/>
        </p:nvSpPr>
        <p:spPr>
          <a:xfrm>
            <a:off x="4788024" y="4149080"/>
            <a:ext cx="3181483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5652120" y="4869160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重</a:t>
            </a:r>
            <a:r>
              <a:rPr lang="zh-TW" altLang="en-US" sz="40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844824"/>
            <a:ext cx="3024336" cy="3032668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5873470" y="692696"/>
            <a:ext cx="3270530" cy="2304256"/>
          </a:xfrm>
          <a:prstGeom prst="cloudCallout">
            <a:avLst>
              <a:gd name="adj1" fmla="val -81013"/>
              <a:gd name="adj2" fmla="val 507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6444208" y="1268760"/>
            <a:ext cx="20882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好棒啊</a:t>
            </a:r>
            <a:r>
              <a:rPr lang="en-US" altLang="zh-TW" sz="4000" dirty="0" smtClean="0"/>
              <a:t>…</a:t>
            </a:r>
            <a:r>
              <a:rPr lang="zh-TW" altLang="en-US" sz="4000" dirty="0" smtClean="0"/>
              <a:t>喵</a:t>
            </a:r>
            <a:r>
              <a:rPr lang="en-US" altLang="zh-TW" sz="4000" dirty="0" smtClean="0"/>
              <a:t>……</a:t>
            </a:r>
            <a:r>
              <a:rPr lang="zh-TW" altLang="en-US" sz="4000" dirty="0" smtClean="0"/>
              <a:t>！</a:t>
            </a:r>
            <a:endParaRPr lang="zh-TW" altLang="en-US" sz="4000" dirty="0"/>
          </a:p>
        </p:txBody>
      </p:sp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2051720" y="4941168"/>
            <a:ext cx="3384376" cy="17008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2987824" y="5373216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/>
              <a:t>結束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38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微軟正黑體</vt:lpstr>
      <vt:lpstr>新細明體</vt:lpstr>
      <vt:lpstr>標楷體</vt:lpstr>
      <vt:lpstr>Arial</vt:lpstr>
      <vt:lpstr>Calibri</vt:lpstr>
      <vt:lpstr>訓練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2021-11-22T03:10:46Z</dcterms:modified>
</cp:coreProperties>
</file>