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5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7" d="100"/>
          <a:sy n="67" d="100"/>
        </p:scale>
        <p:origin x="3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1/3/2022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2022/1/3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051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606301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531131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2022/1/3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2022/1/3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2022/1/3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250475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860324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35516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09634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06827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636262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4955074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80947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rgbClr val="00B0F0"/>
            </a:gs>
            <a:gs pos="23000">
              <a:srgbClr val="7030A0"/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2022/1/3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7829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6931260" cy="230425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13800" b="1" cap="none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猜猜看</a:t>
            </a:r>
            <a:endParaRPr lang="zh-TW" altLang="en-US" sz="13800" b="1" cap="none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3429118" y="4581128"/>
            <a:ext cx="1440160" cy="9761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開始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7624" y="1052736"/>
            <a:ext cx="6798735" cy="130386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我喜歡什麼航空母艦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83568" y="4570894"/>
            <a:ext cx="158417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加賀號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7092281" y="4570894"/>
            <a:ext cx="1502473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飛龍號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965047" y="4570894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4283968" y="4797152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solidFill>
                  <a:srgbClr val="FF0000"/>
                </a:solidFill>
              </a:rPr>
              <a:t>信濃號</a:t>
            </a:r>
            <a:endParaRPr lang="zh-TW" altLang="en-US" sz="2000" dirty="0">
              <a:solidFill>
                <a:srgbClr val="FF0000"/>
              </a:solidFill>
            </a:endParaRP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2380872" y="3023882"/>
            <a:ext cx="158417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赤誠</a:t>
            </a:r>
            <a:r>
              <a:rPr lang="zh-TW" altLang="en-US" dirty="0">
                <a:solidFill>
                  <a:srgbClr val="FF0000"/>
                </a:solidFill>
              </a:rPr>
              <a:t>號</a:t>
            </a:r>
          </a:p>
        </p:txBody>
      </p:sp>
      <p:sp>
        <p:nvSpPr>
          <p:cNvPr id="10" name="圓角矩形 9">
            <a:hlinkClick r:id="" action="ppaction://hlinkshowjump?jump=lastslide"/>
          </p:cNvPr>
          <p:cNvSpPr/>
          <p:nvPr/>
        </p:nvSpPr>
        <p:spPr>
          <a:xfrm>
            <a:off x="5642159" y="3006548"/>
            <a:ext cx="158417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</a:rPr>
              <a:t>企</a:t>
            </a:r>
            <a:r>
              <a:rPr lang="zh-TW" altLang="en-US" smtClean="0">
                <a:solidFill>
                  <a:srgbClr val="FF0000"/>
                </a:solidFill>
              </a:rPr>
              <a:t>業</a:t>
            </a:r>
            <a:r>
              <a:rPr lang="zh-TW" altLang="en-US" dirty="0" smtClean="0">
                <a:solidFill>
                  <a:srgbClr val="FF0000"/>
                </a:solidFill>
              </a:rPr>
              <a:t>號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275856" y="4221087"/>
            <a:ext cx="252028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3851920" y="4520443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411760" y="3356992"/>
            <a:ext cx="4320480" cy="20665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275856" y="3717033"/>
            <a:ext cx="3240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 smtClean="0"/>
              <a:t>再見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猜猜看</vt:lpstr>
      <vt:lpstr>我喜歡什麼航空母艦？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2022-01-03T03:09:56Z</dcterms:modified>
</cp:coreProperties>
</file>