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>
        <p:scale>
          <a:sx n="81" d="100"/>
          <a:sy n="81" d="100"/>
        </p:scale>
        <p:origin x="11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DC7-FCED-40B2-B0A2-80A0A3E71B5D}" type="datetimeFigureOut">
              <a:rPr lang="zh-TW" altLang="en-US" smtClean="0"/>
              <a:t>2021/11/1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A108-45C8-42D6-BCB9-8D7ED56E7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11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600200"/>
            <a:ext cx="5544616" cy="487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77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zh-TW" altLang="en-US" b="1" i="0" u="none" strike="noStrike" kern="100" baseline="0" dirty="0" smtClean="0">
                <a:latin typeface="Tahoma" panose="020B0604030504040204" pitchFamily="34" charset="0"/>
                <a:ea typeface="新細明體" panose="02020500000000000000" pitchFamily="18" charset="-120"/>
                <a:cs typeface="Tahoma" panose="020B0604030504040204" pitchFamily="34" charset="0"/>
              </a:rPr>
              <a:t>低碳生活的重要性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834419"/>
            <a:ext cx="4966722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55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429000"/>
            <a:ext cx="3221870" cy="183756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924944"/>
            <a:ext cx="2939752" cy="235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787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717032"/>
            <a:ext cx="2808312" cy="223224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600200"/>
            <a:ext cx="2097028" cy="1761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2758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284984"/>
            <a:ext cx="5616624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0394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605462"/>
            <a:ext cx="5976663" cy="270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86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080BED1A-053E-420B-ADEC-F734E1BBACBF}" vid="{FE2B1A39-DEB1-4D51-B522-8534AFBEEA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40112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Georgia</vt:lpstr>
      <vt:lpstr>Tahoma</vt:lpstr>
      <vt:lpstr>Times New Roman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2021-11-01T03:10:15Z</dcterms:created>
  <dcterms:modified xsi:type="dcterms:W3CDTF">2021-11-01T03:10:47Z</dcterms:modified>
</cp:coreProperties>
</file>