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54716" y="261257"/>
            <a:ext cx="6776221" cy="1396312"/>
          </a:xfrm>
        </p:spPr>
        <p:txBody>
          <a:bodyPr rtlCol="0"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779924" y="1984643"/>
            <a:ext cx="4966351" cy="1089243"/>
          </a:xfrm>
        </p:spPr>
        <p:txBody>
          <a:bodyPr rtlCol="0"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241" y="588331"/>
            <a:ext cx="1388969" cy="855313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416" y="1770718"/>
            <a:ext cx="2540595" cy="4337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限時使用</a:t>
            </a:r>
            <a:r>
              <a:rPr lang="en-US" altLang="zh-TW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3C</a:t>
            </a:r>
            <a:endParaRPr lang="zh-TW" altLang="en-US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5028982" cy="4152901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打電腦、看電視、滑手機等，每天使用少於</a:t>
            </a:r>
            <a:r>
              <a:rPr lang="en-US" altLang="zh-TW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2</a:t>
            </a:r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小時</a:t>
            </a:r>
          </a:p>
          <a:p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使用</a:t>
            </a:r>
            <a:r>
              <a:rPr lang="en-US" altLang="zh-TW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30</a:t>
            </a:r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分鐘，休息</a:t>
            </a:r>
            <a:r>
              <a:rPr lang="en-US" altLang="zh-TW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10</a:t>
            </a:r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3826" y="2730137"/>
            <a:ext cx="6430748" cy="2908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085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4506468" cy="4152901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燈光充足、不閃爍</a:t>
            </a:r>
          </a:p>
          <a:p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不關燈或在昏暗環境使用</a:t>
            </a:r>
            <a:r>
              <a:rPr lang="en-US" altLang="zh-TW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3</a:t>
            </a:r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7094" y="1312334"/>
            <a:ext cx="5110636" cy="415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676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戶外活動不可</a:t>
            </a:r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少</a:t>
            </a:r>
            <a:endParaRPr lang="zh-TW" altLang="en-US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75656" y="1485900"/>
            <a:ext cx="4702629" cy="2798717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多接觸大自然，多看遠方，可預防近視</a:t>
            </a:r>
          </a:p>
          <a:p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每天戶外運動，最少</a:t>
            </a:r>
            <a:r>
              <a:rPr lang="en-US" altLang="zh-TW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1</a:t>
            </a:r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3188" y="1312334"/>
            <a:ext cx="7388812" cy="3815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953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54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文鼎甜妞體P</vt:lpstr>
      <vt:lpstr>細明體</vt:lpstr>
      <vt:lpstr>微軟正黑體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6</cp:revision>
  <dcterms:created xsi:type="dcterms:W3CDTF">2021-10-04T02:42:57Z</dcterms:created>
  <dcterms:modified xsi:type="dcterms:W3CDTF">2021-10-18T03:02:53Z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