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8" r:id="rId6"/>
    <p:sldId id="259" r:id="rId7"/>
    <p:sldId id="260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86446" y="-300446"/>
            <a:ext cx="8795658" cy="2991395"/>
          </a:xfrm>
        </p:spPr>
        <p:txBody>
          <a:bodyPr rtlCol="0">
            <a:normAutofit/>
          </a:bodyPr>
          <a:lstStyle/>
          <a:p>
            <a:pPr algn="l"/>
            <a:r>
              <a:rPr lang="zh-TW" altLang="en-US" dirty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dirty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3C</a:t>
            </a:r>
            <a:r>
              <a:rPr lang="zh-TW" altLang="en-US" dirty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-404949" y="2651761"/>
            <a:ext cx="9395814" cy="3056708"/>
          </a:xfrm>
        </p:spPr>
        <p:txBody>
          <a:bodyPr rtlCol="0"/>
          <a:lstStyle/>
          <a:p>
            <a:r>
              <a:rPr lang="zh-TW" altLang="en-US" sz="3200" dirty="0"/>
              <a:t>護眼有一套</a:t>
            </a:r>
          </a:p>
          <a:p>
            <a:endParaRPr lang="zh-TW" altLang="en-US" sz="28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4997" y="1615767"/>
            <a:ext cx="1746022" cy="1075182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5699" y="390452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FF00"/>
                </a:solidFill>
              </a:rPr>
              <a:t>限時使用</a:t>
            </a:r>
            <a:r>
              <a:rPr lang="en-US" altLang="zh-TW" dirty="0">
                <a:solidFill>
                  <a:srgbClr val="FFFF00"/>
                </a:solidFill>
              </a:rPr>
              <a:t>3C</a:t>
            </a:r>
            <a:endParaRPr lang="zh-TW" altLang="en-US" dirty="0">
              <a:solidFill>
                <a:srgbClr val="FFFF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打電腦、看電視、滑手機等，每天使用少於</a:t>
            </a:r>
            <a:r>
              <a:rPr lang="en-US" altLang="zh-TW" dirty="0"/>
              <a:t>2</a:t>
            </a:r>
            <a:r>
              <a:rPr lang="zh-TW" altLang="en-US" dirty="0"/>
              <a:t>小時</a:t>
            </a:r>
          </a:p>
          <a:p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4283" y="1631261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181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8824" y="379355"/>
            <a:ext cx="9133730" cy="1233424"/>
          </a:xfrm>
        </p:spPr>
        <p:txBody>
          <a:bodyPr/>
          <a:lstStyle/>
          <a:p>
            <a:r>
              <a:rPr lang="zh-TW" altLang="en-US" dirty="0">
                <a:solidFill>
                  <a:srgbClr val="FFFF00"/>
                </a:solidFill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88493" y="1612779"/>
            <a:ext cx="9134856" cy="3102912"/>
          </a:xfrm>
        </p:spPr>
        <p:txBody>
          <a:bodyPr/>
          <a:lstStyle/>
          <a:p>
            <a:pPr marL="45720" indent="0">
              <a:buNone/>
            </a:pPr>
            <a:r>
              <a:rPr lang="zh-TW" alt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燈光充足、不閃爍</a:t>
            </a:r>
          </a:p>
          <a:p>
            <a:pPr marL="45720" indent="0">
              <a:buNone/>
            </a:pPr>
            <a:r>
              <a:rPr lang="zh-TW" alt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不關燈或在昏暗環境使用</a:t>
            </a:r>
            <a:r>
              <a:rPr lang="en-US" altLang="zh-TW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3</a:t>
            </a:r>
            <a:r>
              <a:rPr lang="zh-TW" alt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6729" y="3164235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322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88869" y="252476"/>
            <a:ext cx="9133730" cy="1233424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/>
            </a:r>
            <a:b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</a:br>
            <a:r>
              <a:rPr lang="zh-TW" altLang="en-US" dirty="0">
                <a:solidFill>
                  <a:srgbClr val="FFFF00"/>
                </a:solidFill>
              </a:rPr>
              <a:t>戶外活動不可少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50"/>
                </a:solidFill>
              </a:rPr>
              <a:t>多接觸大自然，多看遠方，可預防近視</a:t>
            </a:r>
          </a:p>
          <a:p>
            <a:r>
              <a:rPr lang="zh-TW" altLang="en-US" dirty="0">
                <a:solidFill>
                  <a:srgbClr val="00B050"/>
                </a:solidFill>
              </a:rPr>
              <a:t>每天戶外運動，最少</a:t>
            </a:r>
            <a:r>
              <a:rPr lang="en-US" altLang="zh-TW" dirty="0">
                <a:solidFill>
                  <a:srgbClr val="00B050"/>
                </a:solidFill>
              </a:rPr>
              <a:t>1</a:t>
            </a:r>
            <a:r>
              <a:rPr lang="zh-TW" altLang="en-US" dirty="0">
                <a:solidFill>
                  <a:srgbClr val="00B050"/>
                </a:solidFill>
              </a:rPr>
              <a:t>小時</a:t>
            </a:r>
          </a:p>
          <a:p>
            <a:endParaRPr lang="zh-TW" altLang="en-US" sz="3400" dirty="0">
              <a:solidFill>
                <a:srgbClr val="FFFF00"/>
              </a:solidFill>
              <a:cs typeface="+mj-cs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224" y="3133907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631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microsoft.com/office/infopath/2007/PartnerControls"/>
    <ds:schemaRef ds:uri="http://purl.org/dc/dcmitype/"/>
    <ds:schemaRef ds:uri="40262f94-9f35-4ac3-9a90-690165a166b7"/>
    <ds:schemaRef ds:uri="http://schemas.microsoft.com/office/2006/metadata/properties"/>
    <ds:schemaRef ds:uri="http://purl.org/dc/elements/1.1/"/>
    <ds:schemaRef ds:uri="http://www.w3.org/XML/1998/namespace"/>
    <ds:schemaRef ds:uri="a4f35948-e619-41b3-aa29-22878b09cfd2"/>
    <ds:schemaRef ds:uri="http://schemas.microsoft.com/office/2006/documentManagement/type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55</TotalTime>
  <Words>77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7" baseType="lpstr">
      <vt:lpstr>細明體</vt:lpstr>
      <vt:lpstr>Arial</vt:lpstr>
      <vt:lpstr>返校 16x9</vt:lpstr>
      <vt:lpstr>搶救3C惡視力</vt:lpstr>
      <vt:lpstr>限時使用3C</vt:lpstr>
      <vt:lpstr>光線要充足</vt:lpstr>
      <vt:lpstr> 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2021-10-04T02:44:59Z</dcterms:created>
  <dcterms:modified xsi:type="dcterms:W3CDTF">2021-10-18T03:10:04Z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