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9" autoAdjust="0"/>
    <p:restoredTop sz="95110" autoAdjust="0"/>
  </p:normalViewPr>
  <p:slideViewPr>
    <p:cSldViewPr snapToGrid="0">
      <p:cViewPr>
        <p:scale>
          <a:sx n="72" d="100"/>
          <a:sy n="72" d="100"/>
        </p:scale>
        <p:origin x="522" y="25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743200" y="-1444487"/>
            <a:ext cx="15266504" cy="4174435"/>
          </a:xfrm>
        </p:spPr>
        <p:txBody>
          <a:bodyPr rtlCol="0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b="1" dirty="0">
                <a:ln/>
                <a:solidFill>
                  <a:schemeClr val="accent4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b="1" dirty="0">
                <a:ln/>
                <a:solidFill>
                  <a:schemeClr val="accent4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743224" y="2455099"/>
            <a:ext cx="6916336" cy="1771600"/>
          </a:xfrm>
        </p:spPr>
        <p:txBody>
          <a:bodyPr rtlCol="0"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有一套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279" y="2028934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7130" y="1273864"/>
            <a:ext cx="9134856" cy="4152901"/>
          </a:xfrm>
        </p:spPr>
        <p:txBody>
          <a:bodyPr/>
          <a:lstStyle/>
          <a:p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使用</a:t>
            </a:r>
            <a:r>
              <a:rPr lang="en-US" altLang="zh-TW" sz="2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30</a:t>
            </a:r>
            <a:r>
              <a:rPr lang="zh-TW" altLang="en-US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限時使用</a:t>
            </a:r>
            <a:r>
              <a:rPr lang="en-US" altLang="zh-TW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3C</a:t>
            </a:r>
            <a:r>
              <a:rPr lang="zh-TW" altLang="en-US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打電腦、看電視、滑手機等，每天使用少於</a:t>
            </a:r>
            <a:r>
              <a:rPr lang="en-US" altLang="zh-TW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</a:t>
            </a:r>
            <a:r>
              <a:rPr lang="zh-TW" altLang="en-US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  <a:endParaRPr lang="zh-TW" alt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</a:t>
            </a:r>
            <a:r>
              <a:rPr lang="zh-TW" altLang="en-US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，休息</a:t>
            </a:r>
            <a:r>
              <a:rPr lang="en-US" altLang="zh-TW" sz="2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10</a:t>
            </a:r>
            <a:r>
              <a:rPr lang="zh-TW" altLang="en-US" sz="2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</a:t>
            </a:r>
            <a:endParaRPr lang="zh-TW" altLang="en-US" sz="24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784" y="287541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9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7940" y="3808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  <a:endParaRPr lang="zh-TW" altLang="en-US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7446" y="1485900"/>
            <a:ext cx="9134856" cy="4152901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sz="3200" dirty="0"/>
              <a:t>不關燈或在昏暗環境使用</a:t>
            </a:r>
            <a:r>
              <a:rPr lang="en-US" altLang="zh-TW" sz="3200" dirty="0"/>
              <a:t>3</a:t>
            </a:r>
            <a:r>
              <a:rPr lang="zh-TW" altLang="en-US" sz="3200" dirty="0"/>
              <a:t>Ｃ，對比變強很傷眼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986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6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60884" y="-611408"/>
            <a:ext cx="9133730" cy="1901172"/>
          </a:xfrm>
        </p:spPr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39181" y="1289764"/>
            <a:ext cx="3577818" cy="2407593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/>
              <a:t>多接觸大自然，多看遠方，可預防近視</a:t>
            </a:r>
          </a:p>
          <a:p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  <a:p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41" y="270131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43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  <ds:schemaRef ds:uri="http://purl.org/dc/elements/1.1/"/>
    <ds:schemaRef ds:uri="a4f35948-e619-41b3-aa29-22878b09cfd2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60</TotalTime>
  <Words>80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文鼎細鋼筆行楷</vt:lpstr>
      <vt:lpstr>文鼎新特黑</vt:lpstr>
      <vt:lpstr>文鼎新潮ＰＯＰ體P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2021-10-04T02:45:10Z</dcterms:created>
  <dcterms:modified xsi:type="dcterms:W3CDTF">2021-10-18T03:10:46Z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