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12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60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2021年11月1日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2021年11月1日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7" y="1898073"/>
            <a:ext cx="5728422" cy="830008"/>
          </a:xfrm>
        </p:spPr>
        <p:txBody>
          <a:bodyPr rtlCol="0">
            <a:normAutofit fontScale="9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chemeClr val="accent4"/>
                </a:solidFill>
              </a:rPr>
              <a:t>搶救</a:t>
            </a:r>
            <a:r>
              <a:rPr lang="en-US" altLang="zh-TW" b="1" dirty="0">
                <a:ln/>
                <a:solidFill>
                  <a:schemeClr val="accent4"/>
                </a:solidFill>
              </a:rPr>
              <a:t>3C</a:t>
            </a:r>
            <a:r>
              <a:rPr lang="zh-TW" altLang="en-US" b="1" dirty="0">
                <a:ln/>
                <a:solidFill>
                  <a:schemeClr val="accent4"/>
                </a:solidFill>
              </a:rPr>
              <a:t>惡</a:t>
            </a:r>
            <a:r>
              <a:rPr lang="zh-TW" altLang="en-US" b="1" dirty="0" smtClean="0">
                <a:ln/>
                <a:solidFill>
                  <a:schemeClr val="accent4"/>
                </a:solidFill>
              </a:rPr>
              <a:t>視力</a:t>
            </a:r>
            <a:endParaRPr lang="zh-TW" altLang="en-US" b="1" dirty="0">
              <a:ln/>
              <a:solidFill>
                <a:schemeClr val="accent4"/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035296" y="3283527"/>
            <a:ext cx="3252195" cy="1264793"/>
          </a:xfrm>
        </p:spPr>
        <p:txBody>
          <a:bodyPr rtlCol="0"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護眼有一套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355" y="1598423"/>
            <a:ext cx="3085045" cy="5174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3" name="push.wav"/>
          </p:stSnd>
        </p:sndAc>
      </p:transition>
    </mc:Choice>
    <mc:Fallback>
      <p:transition spd="slow">
        <p:circl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75000"/>
                  </a:schemeClr>
                </a:solidFill>
              </a:rPr>
              <a:t>限時使用</a:t>
            </a:r>
            <a:r>
              <a:rPr lang="en-US" altLang="zh-TW" dirty="0">
                <a:solidFill>
                  <a:schemeClr val="bg2">
                    <a:lumMod val="75000"/>
                  </a:schemeClr>
                </a:solidFill>
              </a:rPr>
              <a:t>3C</a:t>
            </a:r>
            <a:endParaRPr lang="zh-TW" alt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186" y="2715491"/>
            <a:ext cx="8684097" cy="3695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226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2" name="suction.wav"/>
          </p:stSnd>
        </p:sndAc>
      </p:transition>
    </mc:Choice>
    <mc:Fallback>
      <p:transition spd="slow">
        <p:split orient="vert"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光線要充足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988244" y="1352549"/>
            <a:ext cx="9134856" cy="4152901"/>
          </a:xfrm>
        </p:spPr>
        <p:txBody>
          <a:bodyPr/>
          <a:lstStyle/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5769" y="1191491"/>
            <a:ext cx="3966451" cy="322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513238"/>
      </p:ext>
    </p:extLst>
  </p:cSld>
  <p:clrMapOvr>
    <a:masterClrMapping/>
  </p:clrMapOvr>
  <p:transition spd="slow">
    <p:randomBar dir="vert"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382981" y="651164"/>
            <a:ext cx="3034146" cy="834736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accent4"/>
                </a:solidFill>
              </a:rPr>
              <a:t>戶外活動不可少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203" y="1967345"/>
            <a:ext cx="5805108" cy="299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944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  <p:sndAc>
          <p:stSnd>
            <p:snd r:embed="rId2" name="push.wav"/>
          </p:stSnd>
        </p:sndAc>
      </p:transition>
    </mc:Choice>
    <mc:Fallback>
      <p:transition spd="slow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metadata/properties"/>
    <ds:schemaRef ds:uri="40262f94-9f35-4ac3-9a90-690165a166b7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61</TotalTime>
  <Words>56</Words>
  <Application>Microsoft Office PowerPoint</Application>
  <PresentationFormat>寬螢幕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清松手寫體2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2021-10-04T02:45:04Z</dcterms:created>
  <dcterms:modified xsi:type="dcterms:W3CDTF">2021-11-01T03:08:38Z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