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74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570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搶救</a:t>
            </a:r>
            <a:r>
              <a:rPr lang="en-US" altLang="zh-TW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3C</a:t>
            </a:r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903329" y="2803488"/>
            <a:ext cx="6916336" cy="1771600"/>
          </a:xfrm>
        </p:spPr>
        <p:txBody>
          <a:bodyPr rtlCol="0">
            <a:normAutofit/>
          </a:bodyPr>
          <a:lstStyle/>
          <a:p>
            <a:r>
              <a:rPr lang="zh-TW" altLang="en-US" sz="5400" dirty="0">
                <a:solidFill>
                  <a:schemeClr val="accent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護眼有一套</a:t>
            </a:r>
          </a:p>
          <a:p>
            <a:pPr rtl="0"/>
            <a:endParaRPr lang="zh-TW" altLang="en-US" sz="5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593" y="1546124"/>
            <a:ext cx="1158144" cy="71317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2819" y="2803488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63189" y="784305"/>
            <a:ext cx="9133730" cy="1233424"/>
          </a:xfrm>
        </p:spPr>
        <p:txBody>
          <a:bodyPr>
            <a:normAutofit fontScale="90000"/>
          </a:bodyPr>
          <a:lstStyle/>
          <a:p>
            <a:r>
              <a:rPr lang="zh-TW" altLang="en-US" sz="54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限時使用</a:t>
            </a:r>
            <a:r>
              <a:rPr lang="en-US" altLang="zh-TW" sz="54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3C</a:t>
            </a:r>
            <a:r>
              <a:rPr lang="en-US" altLang="zh-TW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/>
            </a:r>
            <a:br>
              <a:rPr lang="en-US" altLang="zh-TW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</a:br>
            <a:endParaRPr lang="zh-TW" altLang="en-US" dirty="0">
              <a:ln w="0"/>
              <a:solidFill>
                <a:schemeClr val="accent6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76093" y="2125981"/>
            <a:ext cx="4506250" cy="415290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zh-TW" altLang="en-US" sz="2400" dirty="0" smtClean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打</a:t>
            </a:r>
            <a:r>
              <a:rPr lang="zh-TW" altLang="en-US" sz="2400" dirty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電腦、看電視、滑手機等，每天使用少於</a:t>
            </a:r>
            <a:r>
              <a:rPr lang="en-US" altLang="zh-TW" sz="2400" dirty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2</a:t>
            </a:r>
            <a:r>
              <a:rPr lang="zh-TW" altLang="en-US" sz="2400" dirty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小時</a:t>
            </a:r>
          </a:p>
          <a:p>
            <a:pPr marL="45720" indent="0">
              <a:buNone/>
            </a:pPr>
            <a:r>
              <a:rPr lang="zh-TW" altLang="en-US" sz="2400" dirty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使用</a:t>
            </a:r>
            <a:r>
              <a:rPr lang="en-US" altLang="zh-TW" sz="2400" dirty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30</a:t>
            </a:r>
            <a:r>
              <a:rPr lang="zh-TW" altLang="en-US" sz="2400" dirty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分鐘，休息</a:t>
            </a:r>
            <a:r>
              <a:rPr lang="en-US" altLang="zh-TW" sz="2400" dirty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10</a:t>
            </a:r>
            <a:r>
              <a:rPr lang="zh-TW" altLang="en-US" sz="2400" dirty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分鐘</a:t>
            </a:r>
          </a:p>
          <a:p>
            <a:pPr marL="45720" indent="0">
              <a:buNone/>
            </a:pPr>
            <a:endParaRPr lang="zh-TW" alt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6443" y="3183966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74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" y="1109943"/>
            <a:ext cx="5556070" cy="3344491"/>
          </a:xfrm>
        </p:spPr>
        <p:txBody>
          <a:bodyPr>
            <a:normAutofit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燈光充足、不閃爍</a:t>
            </a:r>
            <a:b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不關燈或在昏暗環境使用</a:t>
            </a:r>
            <a:r>
              <a:rPr lang="en-US" altLang="zh-TW" sz="36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</a:t>
            </a:r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Ｃ，對比變強很傷</a:t>
            </a:r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</a:rPr>
              <a:t>眼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8342" y="1109943"/>
            <a:ext cx="9144000" cy="118476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TW" altLang="en-US" sz="4900" dirty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中特圓" panose="020B0609010101010101" pitchFamily="49" charset="-120"/>
                <a:ea typeface="文鼎中特圓" panose="020B0609010101010101" pitchFamily="49" charset="-120"/>
                <a:cs typeface="+mj-cs"/>
              </a:rPr>
              <a:t>光線要充足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094" y="2111516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021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31292" y="1485900"/>
            <a:ext cx="4480560" cy="4123944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0070C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多接觸大自然，多看遠方，可預防近視</a:t>
            </a:r>
          </a:p>
          <a:p>
            <a:r>
              <a:rPr lang="zh-TW" altLang="en-US" sz="2800" dirty="0">
                <a:solidFill>
                  <a:srgbClr val="0070C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每天戶外運動，最少</a:t>
            </a:r>
            <a:r>
              <a:rPr lang="en-US" altLang="zh-TW" sz="2800" dirty="0">
                <a:solidFill>
                  <a:srgbClr val="0070C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</a:t>
            </a:r>
            <a:r>
              <a:rPr lang="zh-TW" altLang="en-US" sz="2800" dirty="0">
                <a:solidFill>
                  <a:srgbClr val="0070C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127" y="1625999"/>
            <a:ext cx="6237713" cy="3843745"/>
          </a:xfrm>
        </p:spPr>
      </p:pic>
    </p:spTree>
    <p:extLst>
      <p:ext uri="{BB962C8B-B14F-4D97-AF65-F5344CB8AC3E}">
        <p14:creationId xmlns:p14="http://schemas.microsoft.com/office/powerpoint/2010/main" val="421474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terms/"/>
    <ds:schemaRef ds:uri="40262f94-9f35-4ac3-9a90-690165a166b7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a4f35948-e619-41b3-aa29-22878b09cfd2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58</TotalTime>
  <Words>79</Words>
  <Application>Microsoft Office PowerPoint</Application>
  <PresentationFormat>寬螢幕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清松手寫體1</vt:lpstr>
      <vt:lpstr>清松手寫體2</vt:lpstr>
      <vt:lpstr>細明體</vt:lpstr>
      <vt:lpstr>微軟正黑體</vt:lpstr>
      <vt:lpstr>Arial</vt:lpstr>
      <vt:lpstr>返校 16x9</vt:lpstr>
      <vt:lpstr>搶救3C惡視力</vt:lpstr>
      <vt:lpstr>限時使用3C </vt:lpstr>
      <vt:lpstr> 燈光充足、不閃爍 不關燈或在昏暗環境使用3Ｃ，對比變強很傷眼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8</cp:revision>
  <dcterms:created xsi:type="dcterms:W3CDTF">2021-10-04T02:45:03Z</dcterms:created>
  <dcterms:modified xsi:type="dcterms:W3CDTF">2021-10-18T03:09:30Z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