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0"/>
            <a:ext cx="9360418" cy="2263258"/>
          </a:xfrm>
        </p:spPr>
        <p:txBody>
          <a:bodyPr rtlCol="0">
            <a:normAutofit/>
          </a:bodyPr>
          <a:lstStyle/>
          <a:p>
            <a:r>
              <a:rPr lang="zh-TW" altLang="en-US" sz="72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sz="72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sz="72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r>
              <a:rPr lang="zh-TW" altLang="en-US" sz="6600" dirty="0">
                <a:solidFill>
                  <a:schemeClr val="accent6">
                    <a:lumMod val="75000"/>
                  </a:schemeClr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護眼有一套</a:t>
            </a:r>
          </a:p>
          <a:p>
            <a:pPr rtl="0"/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105" y="3362717"/>
            <a:ext cx="2096851" cy="3517101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7328" y="3223285"/>
            <a:ext cx="2362523" cy="1454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44240" y="157287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限時使用</a:t>
            </a:r>
            <a:r>
              <a:rPr lang="en-US" altLang="zh-TW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3C</a:t>
            </a:r>
            <a:endParaRPr lang="zh-TW" altLang="en-US" sz="48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30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noFill/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打電腦、看電視、滑手機等，每天使用少於</a:t>
            </a:r>
            <a:r>
              <a:rPr lang="en-US" altLang="zh-TW" sz="30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noFill/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2</a:t>
            </a:r>
            <a:r>
              <a:rPr lang="zh-TW" altLang="en-US" sz="30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noFill/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小時</a:t>
            </a:r>
          </a:p>
          <a:p>
            <a:r>
              <a:rPr lang="zh-TW" altLang="en-US" sz="30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noFill/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使用</a:t>
            </a:r>
            <a:r>
              <a:rPr lang="en-US" altLang="zh-TW" sz="30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noFill/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30</a:t>
            </a:r>
            <a:r>
              <a:rPr lang="zh-TW" altLang="en-US" sz="30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noFill/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分鐘，休息</a:t>
            </a:r>
            <a:r>
              <a:rPr lang="en-US" altLang="zh-TW" sz="30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noFill/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10</a:t>
            </a:r>
            <a:r>
              <a:rPr lang="zh-TW" altLang="en-US" sz="3000" b="1" spc="50" dirty="0">
                <a:ln w="9525" cmpd="sng">
                  <a:solidFill>
                    <a:sysClr val="windowText" lastClr="000000"/>
                  </a:solidFill>
                  <a:prstDash val="solid"/>
                </a:ln>
                <a:noFill/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分鐘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6729" y="3562350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122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61805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4800" dirty="0"/>
              <a:t>燈光充足、不閃爍</a:t>
            </a:r>
          </a:p>
          <a:p>
            <a:r>
              <a:rPr lang="zh-TW" altLang="en-US" sz="4000" dirty="0"/>
              <a:t>不關燈或在昏暗環境使用</a:t>
            </a:r>
            <a:r>
              <a:rPr lang="en-US" altLang="zh-TW" sz="4000" dirty="0"/>
              <a:t>3</a:t>
            </a:r>
            <a:r>
              <a:rPr lang="zh-TW" altLang="en-US" sz="4000" dirty="0"/>
              <a:t>Ｃ，對比變強很傷眼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8572" y="3562350"/>
            <a:ext cx="6735711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683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640183" y="-130096"/>
            <a:ext cx="9133730" cy="1233424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zh-TW" altLang="en-US" sz="3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多</a:t>
            </a:r>
            <a:r>
              <a:rPr lang="zh-TW" altLang="en-US" sz="3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接大</a:t>
            </a:r>
            <a:r>
              <a:rPr lang="zh-TW" altLang="en-US" sz="3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觸</a:t>
            </a:r>
            <a:r>
              <a:rPr lang="zh-TW" altLang="en-US" sz="30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自然</a:t>
            </a:r>
            <a:r>
              <a:rPr lang="zh-TW" altLang="en-US" sz="3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，多看遠方，可預防近視</a:t>
            </a:r>
          </a:p>
          <a:p>
            <a:pPr lvl="2"/>
            <a:r>
              <a:rPr lang="zh-TW" altLang="en-US" sz="2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每天戶外運動，最少</a:t>
            </a:r>
            <a:r>
              <a:rPr lang="en-US" altLang="zh-TW" sz="2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1</a:t>
            </a:r>
            <a:r>
              <a:rPr lang="zh-TW" altLang="en-US" sz="28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0182" y="2949243"/>
            <a:ext cx="7023245" cy="3626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663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www.w3.org/XML/1998/namespace"/>
    <ds:schemaRef ds:uri="http://schemas.openxmlformats.org/package/2006/metadata/core-properties"/>
    <ds:schemaRef ds:uri="a4f35948-e619-41b3-aa29-22878b09cfd2"/>
    <ds:schemaRef ds:uri="40262f94-9f35-4ac3-9a90-690165a166b7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52</TotalTime>
  <Words>78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清松手寫體1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6</cp:revision>
  <dcterms:created xsi:type="dcterms:W3CDTF">2021-10-04T02:53:22Z</dcterms:created>
  <dcterms:modified xsi:type="dcterms:W3CDTF">2021-10-18T03:10:48Z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