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A4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4153" y="2476917"/>
            <a:ext cx="2277583" cy="3820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endParaRPr lang="zh-TW" altLang="en-US" sz="6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9391977" cy="4483826"/>
          </a:xfrm>
        </p:spPr>
        <p:txBody>
          <a:bodyPr>
            <a:normAutofit/>
          </a:bodyPr>
          <a:lstStyle/>
          <a:p>
            <a:pPr marL="1325880" lvl="4" indent="0">
              <a:buNone/>
            </a:pP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</a:rPr>
              <a:t>打電腦、看電視、滑手機等，每天使用少於</a:t>
            </a:r>
            <a:r>
              <a:rPr lang="en-US" altLang="zh-TW" sz="40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</a:rPr>
              <a:t>小時使用</a:t>
            </a:r>
            <a:r>
              <a:rPr lang="en-US" altLang="zh-TW" sz="4000" dirty="0">
                <a:solidFill>
                  <a:schemeClr val="accent6">
                    <a:lumMod val="50000"/>
                  </a:schemeClr>
                </a:solidFill>
              </a:rPr>
              <a:t>30</a:t>
            </a: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</a:rPr>
              <a:t>分鐘，休息</a:t>
            </a:r>
            <a:r>
              <a:rPr lang="en-US" altLang="zh-TW" sz="4000" dirty="0">
                <a:solidFill>
                  <a:schemeClr val="accent6">
                    <a:lumMod val="50000"/>
                  </a:schemeClr>
                </a:solidFill>
              </a:rPr>
              <a:t>10</a:t>
            </a: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</a:rPr>
              <a:t>分鐘</a:t>
            </a:r>
          </a:p>
          <a:p>
            <a:endParaRPr lang="zh-TW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2928" y="3346733"/>
            <a:ext cx="3262540" cy="200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98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9052" y="1032499"/>
            <a:ext cx="9133730" cy="1233424"/>
          </a:xfrm>
        </p:spPr>
        <p:txBody>
          <a:bodyPr>
            <a:noAutofit/>
          </a:bodyPr>
          <a:lstStyle/>
          <a:p>
            <a:pPr algn="ctr"/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  <a:b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</a:br>
            <a:endParaRPr lang="zh-TW" altLang="en-US" sz="6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9117657" cy="2210889"/>
          </a:xfrm>
        </p:spPr>
        <p:txBody>
          <a:bodyPr vert="horz" lIns="91440" tIns="45720" rIns="91440" bIns="45720" rtlCol="0" anchor="b">
            <a:noAutofit/>
          </a:bodyPr>
          <a:lstStyle/>
          <a:p>
            <a:pPr marL="1325880" lvl="4" indent="0">
              <a:buNone/>
            </a:pP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</a:rPr>
              <a:t>燈光充足、不閃爍</a:t>
            </a:r>
          </a:p>
          <a:p>
            <a:pPr marL="1325880" lvl="4" indent="0">
              <a:buNone/>
            </a:pP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</a:rPr>
              <a:t>不關燈或在昏暗環境使用</a:t>
            </a:r>
            <a:r>
              <a:rPr lang="en-US" altLang="zh-TW" sz="4000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678" y="3502753"/>
            <a:ext cx="7199502" cy="306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13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戶外運動不可</a:t>
            </a:r>
            <a:endParaRPr lang="zh-TW" altLang="en-US" sz="6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4000" y="1502229"/>
            <a:ext cx="7371806" cy="2573381"/>
          </a:xfrm>
        </p:spPr>
        <p:txBody>
          <a:bodyPr>
            <a:normAutofit lnSpcReduction="10000"/>
          </a:bodyPr>
          <a:lstStyle/>
          <a:p>
            <a:pPr marL="1325880" lvl="4" indent="0">
              <a:buNone/>
            </a:pP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</a:rPr>
              <a:t>每天</a:t>
            </a: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</a:rPr>
              <a:t>戶外運動多接觸大自然，多看遠方，可預防近視</a:t>
            </a:r>
          </a:p>
          <a:p>
            <a:pPr marL="1325880" lvl="4" indent="0">
              <a:buNone/>
            </a:pP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</a:rPr>
              <a:t>，</a:t>
            </a: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</a:rPr>
              <a:t>最少</a:t>
            </a:r>
            <a:r>
              <a:rPr lang="en-US" altLang="zh-TW" sz="40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zh-TW" altLang="en-US" sz="4000" dirty="0">
                <a:solidFill>
                  <a:schemeClr val="accent6">
                    <a:lumMod val="50000"/>
                  </a:schemeClr>
                </a:solidFill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56" y="3581171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427" y="2248649"/>
            <a:ext cx="3657298" cy="193227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808" y="3581171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23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20240" y="2677886"/>
            <a:ext cx="8743188" cy="2960915"/>
          </a:xfrm>
        </p:spPr>
        <p:txBody>
          <a:bodyPr>
            <a:normAutofit/>
          </a:bodyPr>
          <a:lstStyle/>
          <a:p>
            <a:pPr marL="1325880" lvl="4" indent="0">
              <a:buNone/>
            </a:pPr>
            <a:r>
              <a:rPr lang="zh-TW" altLang="en-US" sz="9600" dirty="0">
                <a:solidFill>
                  <a:schemeClr val="accent6">
                    <a:lumMod val="50000"/>
                  </a:schemeClr>
                </a:solidFill>
              </a:rPr>
              <a:t>謝謝</a:t>
            </a:r>
            <a:r>
              <a:rPr lang="zh-TW" altLang="en-US" sz="9600" dirty="0">
                <a:solidFill>
                  <a:schemeClr val="accent6">
                    <a:lumMod val="50000"/>
                  </a:schemeClr>
                </a:solidFill>
              </a:rPr>
              <a:t>觀看</a:t>
            </a:r>
          </a:p>
        </p:txBody>
      </p:sp>
    </p:spTree>
    <p:extLst>
      <p:ext uri="{BB962C8B-B14F-4D97-AF65-F5344CB8AC3E}">
        <p14:creationId xmlns:p14="http://schemas.microsoft.com/office/powerpoint/2010/main" val="204269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http://schemas.microsoft.com/office/2006/documentManagement/types"/>
    <ds:schemaRef ds:uri="40262f94-9f35-4ac3-9a90-690165a166b7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a4f35948-e619-41b3-aa29-22878b09cfd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53</TotalTime>
  <Words>75</Words>
  <Application>Microsoft Office PowerPoint</Application>
  <PresentationFormat>寬螢幕</PresentationFormat>
  <Paragraphs>11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8" baseType="lpstr">
      <vt:lpstr>細明體</vt:lpstr>
      <vt:lpstr>Arial</vt:lpstr>
      <vt:lpstr>返校 16x9</vt:lpstr>
      <vt:lpstr>搶救3C惡視力</vt:lpstr>
      <vt:lpstr>限時使用3C</vt:lpstr>
      <vt:lpstr>光線要充足 </vt:lpstr>
      <vt:lpstr>戶外運動不可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2021-10-04T02:46:15Z</dcterms:created>
  <dcterms:modified xsi:type="dcterms:W3CDTF">2021-10-18T03:06:51Z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