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7" r:id="rId5"/>
    <p:sldId id="258" r:id="rId6"/>
    <p:sldId id="259" r:id="rId7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0" d="100"/>
          <a:sy n="60" d="100"/>
        </p:scale>
        <p:origin x="96" y="22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026" y="267016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21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1968" y="645123"/>
            <a:ext cx="9144001" cy="79575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1579418"/>
            <a:ext cx="9144000" cy="4059382"/>
          </a:xfrm>
        </p:spPr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206" y="2802743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54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63782" y="-1820983"/>
            <a:ext cx="9144001" cy="2933700"/>
          </a:xfrm>
        </p:spPr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44086" y="1381904"/>
            <a:ext cx="9144000" cy="1184766"/>
          </a:xfrm>
        </p:spPr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5782" y="2303434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68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a4f35948-e619-41b3-aa29-22878b09cfd2"/>
    <ds:schemaRef ds:uri="http://schemas.microsoft.com/office/2006/documentManagement/types"/>
    <ds:schemaRef ds:uri="http://www.w3.org/XML/1998/namespace"/>
    <ds:schemaRef ds:uri="40262f94-9f35-4ac3-9a90-690165a166b7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44</TotalTime>
  <Words>68</Words>
  <Application>Microsoft Office PowerPoint</Application>
  <PresentationFormat>寬螢幕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6" baseType="lpstr">
      <vt:lpstr>細明體</vt:lpstr>
      <vt:lpstr>Arial</vt:lpstr>
      <vt:lpstr>返校 16x9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2021-10-04T02:55:05Z</dcterms:created>
  <dcterms:modified xsi:type="dcterms:W3CDTF">2021-10-18T03:07:50Z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