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>
        <p:scale>
          <a:sx n="75" d="100"/>
          <a:sy n="75" d="100"/>
        </p:scale>
        <p:origin x="540" y="54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rtlCol="0">
            <a:normAutofit/>
          </a:bodyPr>
          <a:lstStyle/>
          <a:p>
            <a:r>
              <a:rPr lang="zh-TW" altLang="en-US" dirty="0" smtClean="0">
                <a:solidFill>
                  <a:schemeClr val="bg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搶救</a:t>
            </a:r>
            <a:r>
              <a:rPr lang="en-US" altLang="zh-TW" dirty="0" smtClean="0">
                <a:solidFill>
                  <a:schemeClr val="bg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3C</a:t>
            </a:r>
            <a:r>
              <a:rPr lang="zh-TW" altLang="en-US" dirty="0">
                <a:solidFill>
                  <a:schemeClr val="bg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惡</a:t>
            </a:r>
            <a:r>
              <a:rPr lang="zh-TW" altLang="en-US" dirty="0" smtClean="0">
                <a:solidFill>
                  <a:schemeClr val="bg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視力</a:t>
            </a:r>
            <a:endParaRPr lang="zh-TW" altLang="en-US" dirty="0">
              <a:solidFill>
                <a:schemeClr val="bg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zh-TW" altLang="en-US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護眼有一套</a:t>
            </a:r>
          </a:p>
          <a:p>
            <a:pPr rtl="0"/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9833" y="394528"/>
            <a:ext cx="2456438" cy="1512649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1497" y="3282381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accent6">
                    <a:lumMod val="75000"/>
                  </a:schemeClr>
                </a:solidFill>
              </a:rPr>
              <a:t>限時使用</a:t>
            </a:r>
            <a:r>
              <a:rPr lang="en-US" altLang="zh-TW" sz="5400" dirty="0">
                <a:solidFill>
                  <a:schemeClr val="accent6">
                    <a:lumMod val="75000"/>
                  </a:schemeClr>
                </a:solidFill>
              </a:rPr>
              <a:t>3C</a:t>
            </a:r>
            <a:endParaRPr lang="zh-TW" altLang="en-US" sz="5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36686" y="1512026"/>
            <a:ext cx="9134856" cy="4152901"/>
          </a:xfrm>
        </p:spPr>
        <p:txBody>
          <a:bodyPr>
            <a:normAutofit/>
          </a:bodyPr>
          <a:lstStyle/>
          <a:p>
            <a:pPr lvl="8"/>
            <a:r>
              <a:rPr lang="zh-TW" altLang="en-US" sz="4800" dirty="0" smtClean="0">
                <a:solidFill>
                  <a:schemeClr val="bg2">
                    <a:lumMod val="50000"/>
                  </a:schemeClr>
                </a:solidFill>
              </a:rPr>
              <a:t>打電腦、看電視、滑手機等，每天使用少於</a:t>
            </a:r>
            <a:r>
              <a:rPr lang="en-US" altLang="zh-TW" sz="4800" dirty="0" smtClean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zh-TW" altLang="en-US" sz="4800" dirty="0" smtClean="0">
                <a:solidFill>
                  <a:schemeClr val="bg2">
                    <a:lumMod val="50000"/>
                  </a:schemeClr>
                </a:solidFill>
              </a:rPr>
              <a:t>小時</a:t>
            </a:r>
          </a:p>
          <a:p>
            <a:r>
              <a:rPr lang="zh-TW" altLang="en-US" sz="5400" dirty="0" smtClean="0">
                <a:solidFill>
                  <a:schemeClr val="bg2">
                    <a:lumMod val="50000"/>
                  </a:schemeClr>
                </a:solidFill>
              </a:rPr>
              <a:t>使用</a:t>
            </a:r>
            <a:r>
              <a:rPr lang="en-US" altLang="zh-TW" sz="5400" dirty="0" smtClean="0">
                <a:solidFill>
                  <a:schemeClr val="bg2">
                    <a:lumMod val="50000"/>
                  </a:schemeClr>
                </a:solidFill>
              </a:rPr>
              <a:t>30</a:t>
            </a:r>
            <a:r>
              <a:rPr lang="zh-TW" altLang="en-US" sz="5400" dirty="0" smtClean="0">
                <a:solidFill>
                  <a:schemeClr val="bg2">
                    <a:lumMod val="50000"/>
                  </a:schemeClr>
                </a:solidFill>
              </a:rPr>
              <a:t>分鐘，休息</a:t>
            </a:r>
            <a:r>
              <a:rPr lang="en-US" altLang="zh-TW" sz="5400" dirty="0" smtClean="0">
                <a:solidFill>
                  <a:schemeClr val="bg2">
                    <a:lumMod val="50000"/>
                  </a:schemeClr>
                </a:solidFill>
              </a:rPr>
              <a:t>10</a:t>
            </a:r>
            <a:r>
              <a:rPr lang="zh-TW" altLang="en-US" sz="5400" dirty="0" smtClean="0">
                <a:solidFill>
                  <a:schemeClr val="bg2">
                    <a:lumMod val="50000"/>
                  </a:schemeClr>
                </a:solidFill>
              </a:rPr>
              <a:t>分鐘</a:t>
            </a:r>
            <a:endParaRPr lang="zh-TW" altLang="en-US" sz="54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0009" y="2178303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90048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>
                <a:solidFill>
                  <a:schemeClr val="bg1">
                    <a:lumMod val="50000"/>
                  </a:schemeClr>
                </a:solidFill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solidFill>
                  <a:schemeClr val="accent6">
                    <a:lumMod val="50000"/>
                  </a:schemeClr>
                </a:solidFill>
              </a:rPr>
              <a:t>燈光充足、不閃爍</a:t>
            </a:r>
          </a:p>
          <a:p>
            <a:r>
              <a:rPr lang="zh-TW" altLang="en-US" sz="4800" dirty="0">
                <a:solidFill>
                  <a:schemeClr val="accent6">
                    <a:lumMod val="50000"/>
                  </a:schemeClr>
                </a:solidFill>
              </a:rPr>
              <a:t>不關燈或在昏暗環境使用</a:t>
            </a:r>
            <a:r>
              <a:rPr lang="en-US" altLang="zh-TW" sz="4800" dirty="0">
                <a:solidFill>
                  <a:schemeClr val="accent6">
                    <a:lumMod val="50000"/>
                  </a:schemeClr>
                </a:solidFill>
              </a:rPr>
              <a:t>3</a:t>
            </a:r>
            <a:r>
              <a:rPr lang="zh-TW" altLang="en-US" sz="4800" dirty="0">
                <a:solidFill>
                  <a:schemeClr val="accent6">
                    <a:lumMod val="50000"/>
                  </a:schemeClr>
                </a:solidFill>
              </a:rPr>
              <a:t>Ｃ，對比變強很傷眼</a:t>
            </a:r>
          </a:p>
          <a:p>
            <a:endParaRPr lang="zh-TW" altLang="en-US" sz="48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246" y="4121122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57312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sz="4400" dirty="0">
                <a:solidFill>
                  <a:schemeClr val="accent4">
                    <a:lumMod val="75000"/>
                  </a:schemeClr>
                </a:solidFill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solidFill>
                  <a:srgbClr val="00B050"/>
                </a:solidFill>
              </a:rPr>
              <a:t>多接觸大自然，多看遠方，可預防近視</a:t>
            </a:r>
          </a:p>
          <a:p>
            <a:r>
              <a:rPr lang="zh-TW" altLang="en-US" sz="5400" dirty="0">
                <a:solidFill>
                  <a:srgbClr val="00B050"/>
                </a:solidFill>
              </a:rPr>
              <a:t>每天戶外運動，最少</a:t>
            </a:r>
            <a:r>
              <a:rPr lang="en-US" altLang="zh-TW" sz="5400" dirty="0">
                <a:solidFill>
                  <a:srgbClr val="00B050"/>
                </a:solidFill>
              </a:rPr>
              <a:t>1</a:t>
            </a:r>
            <a:r>
              <a:rPr lang="zh-TW" altLang="en-US" sz="5400" dirty="0">
                <a:solidFill>
                  <a:srgbClr val="00B050"/>
                </a:solidFill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526" y="3785870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53122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50</TotalTime>
  <Words>77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細明體</vt:lpstr>
      <vt:lpstr>微軟正黑體</vt:lpstr>
      <vt:lpstr>標楷體</vt:lpstr>
      <vt:lpstr>Arial</vt:lpstr>
      <vt:lpstr>Cambria</vt:lpstr>
      <vt:lpstr>返校 16x9</vt:lpstr>
      <vt:lpstr>搶救3C惡視力</vt:lpstr>
      <vt:lpstr>限時使用3C</vt:lpstr>
      <vt:lpstr>光線要充足</vt:lpstr>
      <vt:lpstr> 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10</cp:revision>
  <dcterms:created xsi:type="dcterms:W3CDTF">2021-10-04T02:45:10Z</dcterms:created>
  <dcterms:modified xsi:type="dcterms:W3CDTF">2021-10-18T03:03:57Z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