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>
        <p:scale>
          <a:sx n="71" d="100"/>
          <a:sy n="71" d="100"/>
        </p:scale>
        <p:origin x="696" y="5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/>
            </a:r>
            <a:b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/>
            </a:r>
            <a:b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</a:br>
            <a:endParaRPr lang="zh-TW" altLang="en-US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208929" y="2476917"/>
            <a:ext cx="6610736" cy="1771600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限時使用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endParaRPr lang="zh-TW" altLang="en-US" dirty="0">
              <a:solidFill>
                <a:schemeClr val="accent6">
                  <a:lumMod val="75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525089"/>
            <a:ext cx="9134856" cy="4152901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打電腦、看電視、滑手機等，每天使用少於</a:t>
            </a:r>
            <a:r>
              <a:rPr lang="en-US" altLang="zh-TW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2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</a:p>
          <a:p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使用</a:t>
            </a:r>
            <a:r>
              <a:rPr lang="en-US" altLang="zh-TW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30</a:t>
            </a:r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分鐘，休息</a:t>
            </a:r>
            <a:r>
              <a:rPr lang="en-US" altLang="zh-TW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10</a:t>
            </a:r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71667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燈光充足、不閃爍</a:t>
            </a:r>
          </a:p>
          <a:p>
            <a:r>
              <a:rPr lang="zh-TW" altLang="en-US" dirty="0">
                <a:solidFill>
                  <a:srgbClr val="92D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不關燈或在昏暗環境使用</a:t>
            </a:r>
            <a:r>
              <a:rPr lang="en-US" altLang="zh-TW" dirty="0">
                <a:solidFill>
                  <a:srgbClr val="92D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</a:t>
            </a:r>
            <a:r>
              <a:rPr lang="zh-TW" altLang="en-US" dirty="0">
                <a:solidFill>
                  <a:srgbClr val="92D05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25891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新細黑" panose="020B0609010101010101" pitchFamily="49" charset="-120"/>
                <a:ea typeface="文鼎新細黑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每天戶外運動，最少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411630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a4f35948-e619-41b3-aa29-22878b09cfd2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40262f94-9f35-4ac3-9a90-690165a166b7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38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文鼎新細黑</vt:lpstr>
      <vt:lpstr>文鼎新潮ＰＯＰ體P</vt:lpstr>
      <vt:lpstr>細明體</vt:lpstr>
      <vt:lpstr>Arial</vt:lpstr>
      <vt:lpstr>返校 16x9</vt:lpstr>
      <vt:lpstr> 搶救3C惡視力 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護眼有一套</dc:title>
  <dc:creator>Windows 使用者</dc:creator>
  <cp:lastModifiedBy>Windows 使用者</cp:lastModifiedBy>
  <cp:revision>8</cp:revision>
  <dcterms:created xsi:type="dcterms:W3CDTF">2021-10-04T02:46:39Z</dcterms:created>
  <dcterms:modified xsi:type="dcterms:W3CDTF">2021-10-18T03:07:26Z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