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8" r:id="rId6"/>
    <p:sldId id="257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880" y="0"/>
            <a:ext cx="10696232" cy="3375014"/>
          </a:xfrm>
        </p:spPr>
        <p:txBody>
          <a:bodyPr rtlCol="0"/>
          <a:lstStyle/>
          <a:p>
            <a:r>
              <a:rPr lang="zh-TW" altLang="en-US" dirty="0" smtClean="0">
                <a:ln w="0"/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搶救</a:t>
            </a:r>
            <a:r>
              <a:rPr lang="en-US" altLang="zh-TW" dirty="0">
                <a:ln w="0"/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3C</a:t>
            </a:r>
            <a:r>
              <a:rPr lang="zh-TW" altLang="en-US" dirty="0">
                <a:ln w="0"/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惡視力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12384" y="4114800"/>
            <a:ext cx="10672355" cy="1854926"/>
          </a:xfrm>
        </p:spPr>
        <p:txBody>
          <a:bodyPr rtlCol="0"/>
          <a:lstStyle/>
          <a:p>
            <a:r>
              <a:rPr lang="zh-TW" altLang="en-US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護</a:t>
            </a:r>
            <a:r>
              <a:rPr lang="zh-TW" altLang="en-US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608" y="1610661"/>
            <a:ext cx="1158144" cy="71317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724" y="2668668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0675" y="41854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/>
              <a:t>限時使用</a:t>
            </a:r>
            <a:r>
              <a:rPr lang="en-US" altLang="zh-TW" sz="4800" dirty="0"/>
              <a:t>3C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75429" y="2112917"/>
            <a:ext cx="9134856" cy="4152901"/>
          </a:xfrm>
        </p:spPr>
        <p:txBody>
          <a:bodyPr/>
          <a:lstStyle/>
          <a:p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926" y="3043541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03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953589" y="695622"/>
            <a:ext cx="4506685" cy="4542584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zh-TW" altLang="en-US" sz="4000" dirty="0"/>
              <a:t>光線要</a:t>
            </a:r>
            <a:r>
              <a:rPr lang="zh-TW" altLang="en-US" sz="4000" dirty="0" smtClean="0"/>
              <a:t>充足</a:t>
            </a:r>
            <a:endParaRPr lang="en-US" altLang="zh-TW" sz="4000" dirty="0" smtClean="0"/>
          </a:p>
          <a:p>
            <a:pPr marL="45720" indent="0">
              <a:buNone/>
            </a:pPr>
            <a:endParaRPr lang="en-US" altLang="zh-TW" sz="4000" dirty="0"/>
          </a:p>
          <a:p>
            <a:pPr marL="45720" indent="0">
              <a:buNone/>
            </a:pPr>
            <a:endParaRPr lang="en-US" altLang="zh-TW" sz="4000" dirty="0" smtClean="0"/>
          </a:p>
          <a:p>
            <a:pPr marL="45720" indent="0">
              <a:buNone/>
            </a:pPr>
            <a:r>
              <a:rPr lang="zh-TW" altLang="en-US" sz="4000" dirty="0"/>
              <a:t>燈光充足、不閃爍</a:t>
            </a:r>
          </a:p>
          <a:p>
            <a:pPr marL="45720" indent="0">
              <a:buNone/>
            </a:pPr>
            <a:r>
              <a:rPr lang="zh-TW" altLang="en-US" sz="4000" dirty="0"/>
              <a:t>不關燈或在昏暗環境使用</a:t>
            </a:r>
            <a:r>
              <a:rPr lang="en-US" altLang="zh-TW" sz="4000" dirty="0"/>
              <a:t>3</a:t>
            </a:r>
            <a:r>
              <a:rPr lang="zh-TW" altLang="en-US" sz="4000" dirty="0"/>
              <a:t>Ｃ，</a:t>
            </a:r>
            <a:r>
              <a:rPr lang="zh-TW" altLang="en-US" sz="4000" dirty="0" smtClean="0"/>
              <a:t>對           比</a:t>
            </a:r>
            <a:r>
              <a:rPr lang="zh-TW" altLang="en-US" sz="4000" dirty="0"/>
              <a:t>變強很傷眼</a:t>
            </a:r>
          </a:p>
          <a:p>
            <a:pPr marL="45720" indent="0">
              <a:buNone/>
            </a:pPr>
            <a:endParaRPr lang="zh-TW" altLang="en-US" sz="40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111" y="2966914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972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4417" y="1221885"/>
            <a:ext cx="9133730" cy="1233424"/>
          </a:xfrm>
        </p:spPr>
        <p:txBody>
          <a:bodyPr>
            <a:normAutofit fontScale="90000"/>
          </a:bodyPr>
          <a:lstStyle/>
          <a:p>
            <a:r>
              <a:rPr lang="zh-TW" altLang="en-US" sz="5300" dirty="0"/>
              <a:t>戶外活動不可少</a:t>
            </a:r>
            <a:br>
              <a:rPr lang="zh-TW" altLang="en-US" sz="5300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04417" y="2102612"/>
            <a:ext cx="9134856" cy="4152901"/>
          </a:xfrm>
        </p:spPr>
        <p:txBody>
          <a:bodyPr/>
          <a:lstStyle/>
          <a:p>
            <a:r>
              <a:rPr lang="zh-TW" altLang="en-US" dirty="0" smtClean="0"/>
              <a:t>多</a:t>
            </a:r>
            <a:r>
              <a:rPr lang="zh-TW" altLang="en-US" dirty="0"/>
              <a:t>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298" y="2455309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04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a4f35948-e619-41b3-aa29-22878b09cfd2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40262f94-9f35-4ac3-9a90-690165a166b7"/>
    <ds:schemaRef ds:uri="http://schemas.microsoft.com/office/infopath/2007/PartnerControl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58</TotalTime>
  <Words>81</Words>
  <Application>Microsoft Office PowerPoint</Application>
  <PresentationFormat>寬螢幕</PresentationFormat>
  <Paragraphs>15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細明體</vt:lpstr>
      <vt:lpstr>標楷體</vt:lpstr>
      <vt:lpstr>Arial</vt:lpstr>
      <vt:lpstr>返校 16x9</vt:lpstr>
      <vt:lpstr>搶救3C惡視力 </vt:lpstr>
      <vt:lpstr>限時使用3C</vt:lpstr>
      <vt:lpstr> </vt:lpstr>
      <vt:lpstr>戶外活動不可少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2021-10-04T02:45:22Z</dcterms:created>
  <dcterms:modified xsi:type="dcterms:W3CDTF">2021-10-18T03:09:45Z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