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搶救</a:t>
            </a:r>
            <a:r>
              <a:rPr lang="en-US" altLang="zh-TW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3C</a:t>
            </a:r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惡</a:t>
            </a:r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119229" y="2603917"/>
            <a:ext cx="6916336" cy="1771600"/>
          </a:xfrm>
        </p:spPr>
        <p:txBody>
          <a:bodyPr rtlCol="0"/>
          <a:lstStyle/>
          <a:p>
            <a:r>
              <a:rPr lang="zh-TW" altLang="en-US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429" y="3592296"/>
            <a:ext cx="1606731" cy="274343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37" y="1433859"/>
            <a:ext cx="2096851" cy="351710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7421" y="583476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23954" y="274320"/>
            <a:ext cx="2512423" cy="1233424"/>
          </a:xfrm>
        </p:spPr>
        <p:txBody>
          <a:bodyPr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限時使用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3C</a:t>
            </a:r>
            <a:endParaRPr lang="zh-TW" alt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103337" y="1747158"/>
            <a:ext cx="9134856" cy="1479369"/>
          </a:xfrm>
        </p:spPr>
        <p:txBody>
          <a:bodyPr/>
          <a:lstStyle/>
          <a:p>
            <a:r>
              <a:rPr lang="zh-TW" altLang="en-US" sz="28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打電腦、看電視、滑手機等，每天使用少於</a:t>
            </a:r>
            <a:r>
              <a:rPr lang="en-US" altLang="zh-TW" sz="28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2</a:t>
            </a:r>
            <a:r>
              <a:rPr lang="zh-TW" altLang="en-US" sz="28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  <a:p>
            <a:r>
              <a:rPr lang="zh-TW" altLang="en-US" sz="28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使用</a:t>
            </a:r>
            <a:r>
              <a:rPr lang="en-US" altLang="zh-TW" sz="28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30</a:t>
            </a:r>
            <a:r>
              <a:rPr lang="zh-TW" altLang="en-US" sz="28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分鐘，休息</a:t>
            </a:r>
            <a:r>
              <a:rPr lang="en-US" altLang="zh-TW" sz="28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10</a:t>
            </a:r>
            <a:r>
              <a:rPr lang="zh-TW" altLang="en-US" sz="28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6340" y="2486842"/>
            <a:ext cx="5203017" cy="2214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92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49930" y="640079"/>
            <a:ext cx="2690949" cy="757389"/>
          </a:xfrm>
        </p:spPr>
        <p:txBody>
          <a:bodyPr>
            <a:normAutofit/>
          </a:bodyPr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6664" y="1551215"/>
            <a:ext cx="9134856" cy="1257299"/>
          </a:xfrm>
        </p:spPr>
        <p:txBody>
          <a:bodyPr/>
          <a:lstStyle/>
          <a:p>
            <a:r>
              <a:rPr lang="zh-TW" altLang="en-US" sz="2800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眼</a:t>
            </a:r>
            <a:r>
              <a:rPr lang="zh-TW" altLang="en-US" sz="28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燈光充足、不閃爍</a:t>
            </a:r>
          </a:p>
          <a:p>
            <a:r>
              <a:rPr lang="zh-TW" altLang="en-US" sz="28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不關燈或在昏暗環境使用</a:t>
            </a:r>
            <a:r>
              <a:rPr lang="en-US" altLang="zh-TW" sz="28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3</a:t>
            </a:r>
            <a:r>
              <a:rPr lang="zh-TW" altLang="en-US" sz="28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Ｃ，對比變強很傷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5232" y="2767461"/>
            <a:ext cx="3657298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8734" y="3116007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83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0263" y="470263"/>
            <a:ext cx="3296194" cy="763694"/>
          </a:xfrm>
        </p:spPr>
        <p:txBody>
          <a:bodyPr>
            <a:normAutofit/>
          </a:bodyPr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00806" y="1525089"/>
            <a:ext cx="5055108" cy="1074420"/>
          </a:xfrm>
        </p:spPr>
        <p:txBody>
          <a:bodyPr>
            <a:noAutofit/>
          </a:bodyPr>
          <a:lstStyle/>
          <a:p>
            <a:r>
              <a:rPr lang="zh-TW" altLang="en-US" sz="28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多接觸大自然，多看遠方，可預防近視</a:t>
            </a:r>
          </a:p>
          <a:p>
            <a:r>
              <a:rPr lang="zh-TW" altLang="en-US" sz="28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每天戶外運動，最少</a:t>
            </a:r>
            <a:r>
              <a:rPr lang="en-US" altLang="zh-TW" sz="28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1</a:t>
            </a:r>
            <a:r>
              <a:rPr lang="zh-TW" altLang="en-US" sz="28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2796" y="2890641"/>
            <a:ext cx="5252518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514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terms/"/>
    <ds:schemaRef ds:uri="a4f35948-e619-41b3-aa29-22878b09cfd2"/>
    <ds:schemaRef ds:uri="http://schemas.microsoft.com/office/2006/documentManagement/types"/>
    <ds:schemaRef ds:uri="http://purl.org/dc/dcmitype/"/>
    <ds:schemaRef ds:uri="40262f94-9f35-4ac3-9a90-690165a166b7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57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書法家中楷體</vt:lpstr>
      <vt:lpstr>清松手寫體2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2021-10-04T02:45:05Z</dcterms:created>
  <dcterms:modified xsi:type="dcterms:W3CDTF">2021-10-18T03:09:43Z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