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>
        <p:scale>
          <a:sx n="84" d="100"/>
          <a:sy n="84" d="100"/>
        </p:scale>
        <p:origin x="216" y="60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17419" y="960120"/>
            <a:ext cx="4754880" cy="830996"/>
          </a:xfrm>
        </p:spPr>
        <p:txBody>
          <a:bodyPr rtlCol="0">
            <a:normAutofit fontScale="90000"/>
          </a:bodyPr>
          <a:lstStyle/>
          <a:p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新粗黑" panose="020B0609010101010101" pitchFamily="49" charset="-120"/>
                <a:ea typeface="文鼎新粗黑" panose="020B0609010101010101" pitchFamily="49" charset="-120"/>
              </a:rPr>
              <a:t>搶救</a:t>
            </a:r>
            <a:r>
              <a:rPr lang="en-US" altLang="zh-TW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新粗黑" panose="020B0609010101010101" pitchFamily="49" charset="-120"/>
                <a:ea typeface="文鼎新粗黑" panose="020B0609010101010101" pitchFamily="49" charset="-120"/>
              </a:rPr>
              <a:t>3C</a:t>
            </a:r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新粗黑" panose="020B0609010101010101" pitchFamily="49" charset="-120"/>
                <a:ea typeface="文鼎新粗黑" panose="020B0609010101010101" pitchFamily="49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960370" y="1893987"/>
            <a:ext cx="3143250" cy="780633"/>
          </a:xfrm>
        </p:spPr>
        <p:txBody>
          <a:bodyPr rtlCol="0">
            <a:normAutofit fontScale="92500"/>
          </a:bodyPr>
          <a:lstStyle/>
          <a:p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919" y="1979213"/>
            <a:ext cx="2041991" cy="3486624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1766" y="960120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78909"/>
            <a:ext cx="2670810" cy="1441281"/>
          </a:xfrm>
        </p:spPr>
        <p:txBody>
          <a:bodyPr>
            <a:normAutofit/>
          </a:bodyPr>
          <a:lstStyle/>
          <a:p>
            <a:r>
              <a:rPr lang="zh-TW" altLang="en-US" sz="3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限時使用</a:t>
            </a:r>
            <a:r>
              <a:rPr lang="en-US" altLang="zh-TW" sz="3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3C</a:t>
            </a:r>
            <a:endParaRPr lang="zh-TW" altLang="en-US" sz="3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文鼎新粗黑" panose="020B0609010101010101" pitchFamily="49" charset="-120"/>
              <a:ea typeface="文鼎新粗黑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05890" y="1520191"/>
            <a:ext cx="5154930" cy="1840229"/>
          </a:xfrm>
        </p:spPr>
        <p:txBody>
          <a:bodyPr>
            <a:normAutofit/>
          </a:bodyPr>
          <a:lstStyle/>
          <a:p>
            <a:r>
              <a:rPr lang="zh-TW" altLang="en-US" sz="28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電腦</a:t>
            </a:r>
            <a:r>
              <a:rPr lang="zh-TW" altLang="en-US" sz="2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、打看</a:t>
            </a:r>
            <a:r>
              <a:rPr lang="zh-TW" altLang="en-US" sz="2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電視、滑手機等，每天使用少於</a:t>
            </a:r>
            <a:r>
              <a:rPr lang="en-US" altLang="zh-TW" sz="2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2</a:t>
            </a:r>
            <a:r>
              <a:rPr lang="zh-TW" altLang="en-US" sz="2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小時</a:t>
            </a:r>
          </a:p>
          <a:p>
            <a:r>
              <a:rPr lang="zh-TW" altLang="en-US" sz="2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使用</a:t>
            </a:r>
            <a:r>
              <a:rPr lang="en-US" altLang="zh-TW" sz="2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30</a:t>
            </a:r>
            <a:r>
              <a:rPr lang="zh-TW" altLang="en-US" sz="2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分鐘，休息</a:t>
            </a:r>
            <a:r>
              <a:rPr lang="en-US" altLang="zh-TW" sz="2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10</a:t>
            </a:r>
            <a:r>
              <a:rPr lang="zh-TW" altLang="en-US" sz="2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分鐘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3726" y="2986391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599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78909"/>
            <a:ext cx="2819400" cy="1589871"/>
          </a:xfrm>
        </p:spPr>
        <p:txBody>
          <a:bodyPr>
            <a:normAutofit/>
          </a:bodyPr>
          <a:lstStyle/>
          <a:p>
            <a:r>
              <a:rPr lang="zh-TW" altLang="en-US" sz="3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668781"/>
            <a:ext cx="3283458" cy="2674620"/>
          </a:xfrm>
        </p:spPr>
        <p:txBody>
          <a:bodyPr/>
          <a:lstStyle/>
          <a:p>
            <a:r>
              <a:rPr lang="zh-TW" altLang="en-US" sz="2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燈光充足、不閃爍</a:t>
            </a:r>
          </a:p>
          <a:p>
            <a:r>
              <a:rPr lang="zh-TW" altLang="en-US" sz="2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不關燈或在昏暗環境使用</a:t>
            </a:r>
            <a:r>
              <a:rPr lang="en-US" altLang="zh-TW" sz="2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3</a:t>
            </a:r>
            <a:r>
              <a:rPr lang="zh-TW" altLang="en-US" sz="2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Ｃ，對比變強很傷眼</a:t>
            </a:r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5881" y="4463114"/>
            <a:ext cx="3657298" cy="193227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4931" y="3301869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42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17776" y="252476"/>
            <a:ext cx="3710940" cy="1336295"/>
          </a:xfrm>
        </p:spPr>
        <p:txBody>
          <a:bodyPr>
            <a:normAutofit/>
          </a:bodyPr>
          <a:lstStyle/>
          <a:p>
            <a:r>
              <a:rPr lang="zh-TW" altLang="en-US" sz="3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新粗黑" panose="020B0609010101010101" pitchFamily="49" charset="-120"/>
                <a:ea typeface="文鼎新粗黑" panose="020B0609010101010101" pitchFamily="49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588771"/>
            <a:ext cx="4689348" cy="1725930"/>
          </a:xfrm>
        </p:spPr>
        <p:txBody>
          <a:bodyPr>
            <a:normAutofit/>
          </a:bodyPr>
          <a:lstStyle/>
          <a:p>
            <a:r>
              <a:rPr lang="zh-TW" altLang="en-US" sz="2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多接觸大自然，多看遠方，可預防近視</a:t>
            </a:r>
          </a:p>
          <a:p>
            <a:r>
              <a:rPr lang="zh-TW" altLang="en-US" sz="2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每天戶外運動，最少</a:t>
            </a:r>
            <a:r>
              <a:rPr lang="en-US" altLang="zh-TW" sz="2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1</a:t>
            </a:r>
            <a:r>
              <a:rPr lang="zh-TW" altLang="en-US" sz="2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1738" y="2955925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652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schemas.microsoft.com/office/2006/documentManagement/types"/>
    <ds:schemaRef ds:uri="a4f35948-e619-41b3-aa29-22878b09cfd2"/>
    <ds:schemaRef ds:uri="40262f94-9f35-4ac3-9a90-690165a166b7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59</TotalTime>
  <Words>76</Words>
  <Application>Microsoft Office PowerPoint</Application>
  <PresentationFormat>寬螢幕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文鼎新粗黑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7</cp:revision>
  <dcterms:created xsi:type="dcterms:W3CDTF">2021-10-04T02:45:12Z</dcterms:created>
  <dcterms:modified xsi:type="dcterms:W3CDTF">2021-10-18T03:11:22Z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