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2021年10月18日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搶救</a:t>
            </a:r>
            <a:r>
              <a:rPr lang="en-US" altLang="zh-TW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3C</a:t>
            </a:r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惡視力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新細明體-ExtB" panose="02020500000000000000" pitchFamily="18" charset="-120"/>
                <a:ea typeface="新細明體-ExtB" panose="02020500000000000000" pitchFamily="18" charset="-120"/>
              </a:rPr>
              <a:t>護眼有一套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2" y="1788041"/>
            <a:ext cx="62123" cy="1060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8" y="5669280"/>
            <a:ext cx="583084" cy="301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3524">
        <p15:prstTrans prst="curtains"/>
      </p:transition>
    </mc:Choice>
    <mc:Fallback>
      <p:transition spd="slow" advTm="43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0.05532 L 0.23411 0.05532 L 0.21158 0.40208 L 0.33593 0.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5" grpId="0" build="p"/>
      <p:bldP spid="5" grpId="1" build="p"/>
      <p:bldP spid="5" grpId="2" build="p"/>
      <p:bldP spid="5" grpId="3" build="p"/>
      <p:bldP spid="5" grpId="4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777" y="448419"/>
            <a:ext cx="9133730" cy="1233424"/>
          </a:xfrm>
        </p:spPr>
        <p:txBody>
          <a:bodyPr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限時使用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3C</a:t>
            </a:r>
            <a:endParaRPr lang="zh-TW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17347" y="1681843"/>
            <a:ext cx="9134856" cy="4152901"/>
          </a:xfrm>
        </p:spPr>
        <p:txBody>
          <a:bodyPr/>
          <a:lstStyle/>
          <a:p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打電腦、看電視、滑手機等，每天使用少於</a:t>
            </a:r>
            <a:r>
              <a:rPr lang="en-US" altLang="zh-TW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</a:t>
            </a:r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小時</a:t>
            </a:r>
          </a:p>
          <a:p>
            <a:pPr lvl="1"/>
            <a:r>
              <a:rPr lang="zh-TW" altLang="en-US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  <a:ea typeface="+mj-ea"/>
              </a:rPr>
              <a:t>使用</a:t>
            </a:r>
            <a:r>
              <a:rPr lang="en-US" altLang="zh-TW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  <a:ea typeface="+mj-ea"/>
              </a:rPr>
              <a:t>30</a:t>
            </a:r>
            <a:r>
              <a:rPr lang="zh-TW" altLang="en-US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  <a:ea typeface="+mj-ea"/>
              </a:rPr>
              <a:t>分鐘，休息</a:t>
            </a:r>
            <a:r>
              <a:rPr lang="en-US" altLang="zh-TW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  <a:ea typeface="+mj-ea"/>
              </a:rPr>
              <a:t>10</a:t>
            </a:r>
            <a:r>
              <a:rPr lang="zh-TW" altLang="en-US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  <a:ea typeface="+mj-ea"/>
              </a:rPr>
              <a:t>分鐘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3" y="3029052"/>
            <a:ext cx="8996747" cy="38289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5" y="3436493"/>
            <a:ext cx="269918" cy="1662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49" y="1065131"/>
            <a:ext cx="1837316" cy="14761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20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272">
        <p15:prstTrans prst="fracture"/>
      </p:transition>
    </mc:Choice>
    <mc:Fallback>
      <p:transition spd="slow" advTm="18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光線要充足</a:t>
            </a:r>
            <a:endParaRPr lang="zh-TW" altLang="en-US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燈光充足、不閃爍</a:t>
            </a:r>
          </a:p>
          <a:p>
            <a:r>
              <a:rPr lang="zh-TW" altLang="en-US" sz="36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不關燈或在昏暗環境使用</a:t>
            </a:r>
            <a:r>
              <a:rPr lang="en-US" altLang="zh-TW" sz="36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</a:t>
            </a:r>
            <a:r>
              <a:rPr lang="zh-TW" altLang="en-US" sz="36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Ｃ，對比變強很傷眼</a:t>
            </a:r>
          </a:p>
          <a:p>
            <a:endParaRPr lang="zh-TW" alt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42" y="3300113"/>
            <a:ext cx="3858768" cy="3340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379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455">
        <p15:prstTrans prst="crush"/>
      </p:transition>
    </mc:Choice>
    <mc:Fallback>
      <p:transition spd="slow" advTm="7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戶外活動不可少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清松手寫體1" panose="00000500000000000000" pitchFamily="2" charset="-120"/>
                <a:ea typeface="清松手寫體1" panose="00000500000000000000" pitchFamily="2" charset="-120"/>
              </a:rPr>
              <a:t>多接觸大自然，多看遠方，可預防近視</a:t>
            </a:r>
          </a:p>
          <a:p>
            <a:r>
              <a:rPr lang="zh-TW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清松手寫體1" panose="00000500000000000000" pitchFamily="2" charset="-120"/>
                <a:ea typeface="清松手寫體1" panose="00000500000000000000" pitchFamily="2" charset="-120"/>
              </a:rPr>
              <a:t>每天戶外運動，最少</a:t>
            </a:r>
            <a:r>
              <a:rPr lang="en-US" altLang="zh-TW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清松手寫體1" panose="00000500000000000000" pitchFamily="2" charset="-120"/>
                <a:ea typeface="清松手寫體1" panose="00000500000000000000" pitchFamily="2" charset="-120"/>
              </a:rPr>
              <a:t>小時</a:t>
            </a:r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63" y="2977152"/>
            <a:ext cx="5949204" cy="3072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6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152">
        <p14:vortex dir="r"/>
      </p:transition>
    </mc:Choice>
    <mc:Fallback>
      <p:transition spd="slow" advTm="15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0.9|1|0.9|1.4|1|1.1|1.2|1.3|2.2|1|1.1|1|0.8|1|0.9|0.8|0.8|0.9|0.9|0.8|0.7|0.7|0.8|1|1.6|1|1.3|1|1.1|1.2|2.4|1.7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3.6|1.2|0.9|1|0.7|0.4|0.8|0.1|0.1|0|0.1|0.3|0.1|0.6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3|1.2|1.3|1.2|1.2|1.2|1.2|1.1|1.1"/>
</p:tagLst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a4f35948-e619-41b3-aa29-22878b09cfd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40262f94-9f35-4ac3-9a90-690165a166b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76</Words>
  <Application>Microsoft Office PowerPoint</Application>
  <PresentationFormat>寬螢幕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書法家中楷體</vt:lpstr>
      <vt:lpstr>清松手寫體1</vt:lpstr>
      <vt:lpstr>細明體</vt:lpstr>
      <vt:lpstr>微軟正黑體</vt:lpstr>
      <vt:lpstr>新細明體-ExtB</vt:lpstr>
      <vt:lpstr>Arial</vt:lpstr>
      <vt:lpstr>Cambria</vt:lpstr>
      <vt:lpstr>返校 16x9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</dc:title>
  <dc:creator>Windows 使用者</dc:creator>
  <cp:lastModifiedBy>Windows 使用者</cp:lastModifiedBy>
  <cp:revision>8</cp:revision>
  <dcterms:created xsi:type="dcterms:W3CDTF">2021-10-04T02:44:51Z</dcterms:created>
  <dcterms:modified xsi:type="dcterms:W3CDTF">2021-10-18T03:12:37Z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