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</a:t>
            </a:r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視力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護眼有一套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253" y="4820195"/>
            <a:ext cx="2957574" cy="177454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37630">
            <a:off x="306346" y="1447997"/>
            <a:ext cx="5702568" cy="265169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558991" y="2937170"/>
            <a:ext cx="1689485" cy="254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939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限時使用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3C</a:t>
            </a:r>
            <a:endParaRPr lang="zh-TW" altLang="en-US" sz="3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2677668" cy="1492431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zh-TW" altLang="en-US" sz="1800" dirty="0"/>
              <a:t>打電腦、看電視、滑手機等，每天使用少於</a:t>
            </a:r>
            <a:r>
              <a:rPr lang="en-US" altLang="zh-TW" sz="1800" dirty="0"/>
              <a:t>2</a:t>
            </a:r>
            <a:r>
              <a:rPr lang="zh-TW" altLang="en-US" sz="1800" dirty="0"/>
              <a:t>小時</a:t>
            </a:r>
          </a:p>
          <a:p>
            <a:pPr marL="45720" indent="0">
              <a:buNone/>
            </a:pPr>
            <a:r>
              <a:rPr lang="zh-TW" altLang="en-US" sz="1800" dirty="0"/>
              <a:t>使用</a:t>
            </a:r>
            <a:r>
              <a:rPr lang="en-US" altLang="zh-TW" sz="1800" dirty="0"/>
              <a:t>30</a:t>
            </a:r>
            <a:r>
              <a:rPr lang="zh-TW" altLang="en-US" sz="1800" dirty="0"/>
              <a:t>分鐘，休息</a:t>
            </a:r>
            <a:r>
              <a:rPr lang="en-US" altLang="zh-TW" sz="1800" dirty="0"/>
              <a:t>10</a:t>
            </a:r>
            <a:r>
              <a:rPr lang="zh-TW" altLang="en-US" sz="1800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6534088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2233531" cy="2054134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dirty="0"/>
              <a:t>燈光充足、不閃爍</a:t>
            </a:r>
          </a:p>
          <a:p>
            <a:pPr marL="45720" indent="0">
              <a:buNone/>
            </a:pPr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  <a:p>
            <a:pPr marL="45720" indent="0">
              <a:buNone/>
            </a:pPr>
            <a:endParaRPr lang="zh-TW" altLang="en-US" sz="44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2673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4166834" cy="113973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1800" dirty="0"/>
              <a:t>多接觸大自然，多看遠方，可預防近視</a:t>
            </a:r>
          </a:p>
          <a:p>
            <a:pPr marL="45720" indent="0">
              <a:buNone/>
            </a:pPr>
            <a:r>
              <a:rPr lang="zh-TW" altLang="en-US" sz="1800" dirty="0"/>
              <a:t>每天戶外運動，最少</a:t>
            </a:r>
            <a:r>
              <a:rPr lang="en-US" altLang="zh-TW" sz="1800" dirty="0"/>
              <a:t>1</a:t>
            </a:r>
            <a:r>
              <a:rPr lang="zh-TW" altLang="en-US" sz="1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42" y="3347766"/>
            <a:ext cx="6395812" cy="297405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89128" y="3596831"/>
            <a:ext cx="724793" cy="575796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7428">
            <a:off x="6349507" y="5285188"/>
            <a:ext cx="762000" cy="119062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368" y="4639225"/>
            <a:ext cx="1687683" cy="219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6160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58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2021-10-04T02:45:04Z</dcterms:created>
  <dcterms:modified xsi:type="dcterms:W3CDTF">2021-10-18T03:10:22Z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