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7" r:id="rId5"/>
    <p:sldId id="258" r:id="rId6"/>
    <p:sldId id="259" r:id="rId7"/>
    <p:sldId id="260" r:id="rId8"/>
    <p:sldId id="256" r:id="rId9"/>
    <p:sldId id="261" r:id="rId10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702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9600" dirty="0"/>
              <a:t>搶救</a:t>
            </a:r>
            <a:r>
              <a:rPr lang="en-US" altLang="zh-TW" sz="9600" dirty="0"/>
              <a:t>3C</a:t>
            </a:r>
            <a:r>
              <a:rPr lang="zh-TW" altLang="en-US" sz="9600" dirty="0"/>
              <a:t>惡視力</a:t>
            </a:r>
          </a:p>
          <a:p>
            <a:pPr marL="45720" indent="0">
              <a:buNone/>
            </a:pPr>
            <a:r>
              <a:rPr lang="zh-TW" altLang="en-US" sz="9600" dirty="0"/>
              <a:t>護眼有一套</a:t>
            </a:r>
          </a:p>
          <a:p>
            <a:pPr marL="45720" indent="0">
              <a:buNone/>
            </a:pPr>
            <a:endParaRPr lang="zh-TW" altLang="en-US" dirty="0"/>
          </a:p>
          <a:p>
            <a:pPr marL="4572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522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</a:p>
          <a:p>
            <a:r>
              <a:rPr lang="zh-TW" altLang="en-US" sz="6000" dirty="0"/>
              <a:t>打電腦、看電視、滑手機等，每天使用少於</a:t>
            </a:r>
            <a:r>
              <a:rPr lang="en-US" altLang="zh-TW" sz="6000" dirty="0"/>
              <a:t>2</a:t>
            </a:r>
            <a:r>
              <a:rPr lang="zh-TW" altLang="en-US" sz="6000" dirty="0"/>
              <a:t>小時</a:t>
            </a:r>
          </a:p>
          <a:p>
            <a:r>
              <a:rPr lang="zh-TW" altLang="en-US" sz="6000" dirty="0"/>
              <a:t>使用</a:t>
            </a:r>
            <a:r>
              <a:rPr lang="en-US" altLang="zh-TW" sz="6000" dirty="0"/>
              <a:t>30</a:t>
            </a:r>
            <a:r>
              <a:rPr lang="zh-TW" altLang="en-US" sz="6000" dirty="0"/>
              <a:t>分鐘，休息</a:t>
            </a:r>
            <a:r>
              <a:rPr lang="en-US" altLang="zh-TW" sz="6000" dirty="0"/>
              <a:t>10</a:t>
            </a:r>
            <a:r>
              <a:rPr lang="zh-TW" altLang="en-US" sz="6000" dirty="0"/>
              <a:t>分鐘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3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lvl="1" indent="0">
              <a:buNone/>
            </a:pPr>
            <a:r>
              <a:rPr lang="zh-TW" altLang="en-US" sz="6000" dirty="0"/>
              <a:t>光線要充足</a:t>
            </a:r>
          </a:p>
          <a:p>
            <a:pPr marL="365760" lvl="1" indent="0">
              <a:buNone/>
            </a:pPr>
            <a:r>
              <a:rPr lang="zh-TW" altLang="en-US" sz="6000" dirty="0"/>
              <a:t>燈光充足、不閃爍</a:t>
            </a:r>
          </a:p>
          <a:p>
            <a:pPr marL="365760" lvl="1" indent="0">
              <a:buNone/>
            </a:pPr>
            <a:r>
              <a:rPr lang="zh-TW" altLang="en-US" sz="6000" dirty="0"/>
              <a:t>不關燈或在昏暗環境使用</a:t>
            </a:r>
            <a:r>
              <a:rPr lang="en-US" altLang="zh-TW" sz="6000" dirty="0"/>
              <a:t>3</a:t>
            </a:r>
            <a:r>
              <a:rPr lang="zh-TW" altLang="en-US" sz="6000" dirty="0"/>
              <a:t>Ｃ，對比變強很傷眼</a:t>
            </a:r>
          </a:p>
          <a:p>
            <a:pPr marL="365760" lvl="1" indent="0">
              <a:buNone/>
            </a:pPr>
            <a:r>
              <a:rPr lang="zh-TW" altLang="en-US" sz="6000" dirty="0"/>
              <a:t/>
            </a:r>
            <a:br>
              <a:rPr lang="zh-TW" altLang="en-US" sz="6000" dirty="0"/>
            </a:b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00470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6000" dirty="0"/>
              <a:t>戶外活動不可少</a:t>
            </a:r>
          </a:p>
          <a:p>
            <a:r>
              <a:rPr lang="zh-TW" altLang="en-US" sz="6000" dirty="0"/>
              <a:t>多接觸大自然，多看遠方，可預防近視</a:t>
            </a:r>
          </a:p>
          <a:p>
            <a:r>
              <a:rPr lang="zh-TW" altLang="en-US" sz="6000" dirty="0"/>
              <a:t>每天戶外運動，最少</a:t>
            </a:r>
            <a:r>
              <a:rPr lang="en-US" altLang="zh-TW" sz="6000" dirty="0"/>
              <a:t>1</a:t>
            </a:r>
            <a:r>
              <a:rPr lang="zh-TW" altLang="en-US" sz="6000" dirty="0"/>
              <a:t>小時</a:t>
            </a:r>
          </a:p>
          <a:p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43960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-862148"/>
            <a:ext cx="6916336" cy="8477794"/>
          </a:xfrm>
        </p:spPr>
        <p:txBody>
          <a:bodyPr rtlCol="0"/>
          <a:lstStyle/>
          <a:p>
            <a:pPr rtl="0"/>
            <a:r>
              <a:rPr lang="zh-TW" altLang="en-US" dirty="0" smtClean="0"/>
              <a:t>副標題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728426" cy="45719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信濃號 加賀號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20835849">
            <a:off x="-1503974" y="2069413"/>
            <a:ext cx="8023066" cy="3582367"/>
          </a:xfrm>
        </p:spPr>
        <p:txBody>
          <a:bodyPr>
            <a:noAutofit/>
          </a:bodyPr>
          <a:lstStyle/>
          <a:p>
            <a:r>
              <a:rPr lang="zh-TW" altLang="en-US" sz="400000" dirty="0" smtClean="0"/>
              <a:t>信濃   </a:t>
            </a:r>
            <a:r>
              <a:rPr lang="en-US" altLang="zh-TW" sz="400000" dirty="0" smtClean="0"/>
              <a:t>nm012</a:t>
            </a:r>
          </a:p>
          <a:p>
            <a:endParaRPr lang="en-US" altLang="zh-TW" sz="400000" dirty="0"/>
          </a:p>
          <a:p>
            <a:r>
              <a:rPr lang="en-US" altLang="zh-TW" sz="400000" dirty="0" smtClean="0"/>
              <a:t>.0</a:t>
            </a:r>
            <a:r>
              <a:rPr lang="zh-TW" altLang="en-US" sz="400000" dirty="0" smtClean="0"/>
              <a:t> 加賀</a:t>
            </a:r>
            <a:r>
              <a:rPr lang="zh-TW" altLang="en-US" sz="400000" dirty="0"/>
              <a:t>號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12901">
            <a:off x="-573800" y="4957593"/>
            <a:ext cx="2349216" cy="1092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1374">
            <a:off x="8063485" y="4547782"/>
            <a:ext cx="1346032" cy="110476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81800">
            <a:off x="6097582" y="3406908"/>
            <a:ext cx="1981200" cy="9906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067972">
            <a:off x="615635" y="2763092"/>
            <a:ext cx="971830" cy="240758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1024">
            <a:off x="1035940" y="4701905"/>
            <a:ext cx="2540579" cy="118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96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40262f94-9f35-4ac3-9a90-690165a166b7"/>
    <ds:schemaRef ds:uri="http://schemas.openxmlformats.org/package/2006/metadata/core-properties"/>
    <ds:schemaRef ds:uri="http://purl.org/dc/elements/1.1/"/>
    <ds:schemaRef ds:uri="a4f35948-e619-41b3-aa29-22878b09cfd2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51</TotalTime>
  <Words>92</Words>
  <Application>Microsoft Office PowerPoint</Application>
  <PresentationFormat>寬螢幕</PresentationFormat>
  <Paragraphs>18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9" baseType="lpstr">
      <vt:lpstr>細明體</vt:lpstr>
      <vt:lpstr>Arial</vt:lpstr>
      <vt:lpstr>返校 16x9</vt:lpstr>
      <vt:lpstr>PowerPoint 簡報</vt:lpstr>
      <vt:lpstr>PowerPoint 簡報</vt:lpstr>
      <vt:lpstr>PowerPoint 簡報</vt:lpstr>
      <vt:lpstr>PowerPoint 簡報</vt:lpstr>
      <vt:lpstr>PowerPoint 簡報</vt:lpstr>
      <vt:lpstr>信濃號 加賀號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護眼有一套  限時使用3C 打電腦、看電視、滑手機等，每天使用少於2小時 使用30分鐘，休息10分鐘  光線要充足 燈光充足、不閃爍 不關燈或在昏暗環境使用3Ｃ，對比變強很傷眼  戶外活動不可少 多接觸大自然，多看遠方，可預防近視 每天戶外運動，最少1小時</dc:title>
  <dc:creator>Windows 使用者</dc:creator>
  <cp:lastModifiedBy>Windows 使用者</cp:lastModifiedBy>
  <cp:revision>6</cp:revision>
  <dcterms:created xsi:type="dcterms:W3CDTF">2021-10-04T02:45:34Z</dcterms:created>
  <dcterms:modified xsi:type="dcterms:W3CDTF">2021-10-18T03:04:20Z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