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79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2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81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6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93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80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41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96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9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82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E049A2-C7D0-48A8-ADC6-4A509B297887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15E858-AF27-4B57-A30F-E5AC33B2DD2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15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8822" y="882609"/>
            <a:ext cx="7014755" cy="152441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我喜歡</a:t>
            </a:r>
            <a:r>
              <a:rPr lang="zh-TW" altLang="en-US" sz="8000" dirty="0" smtClean="0">
                <a:solidFill>
                  <a:srgbClr val="7030A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浮潛</a:t>
            </a:r>
            <a:endParaRPr lang="zh-TW" altLang="en-US" sz="8000" dirty="0">
              <a:solidFill>
                <a:srgbClr val="7030A0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278777"/>
            <a:ext cx="5869577" cy="197902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我和爸爸去小琉球學浮潛</a:t>
            </a:r>
            <a:endParaRPr lang="en-US" altLang="zh-TW" sz="3600" dirty="0" smtClean="0">
              <a:solidFill>
                <a:srgbClr val="00B05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sz="3600" dirty="0" smtClean="0">
                <a:solidFill>
                  <a:srgbClr val="00B05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遇見了</a:t>
            </a:r>
            <a:r>
              <a:rPr lang="zh-TW" altLang="en-US" sz="3600" dirty="0" smtClean="0">
                <a:solidFill>
                  <a:srgbClr val="FF66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小丑魚</a:t>
            </a:r>
            <a:endParaRPr lang="zh-TW" altLang="en-US" sz="3600" dirty="0">
              <a:solidFill>
                <a:srgbClr val="FF66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0334">
            <a:off x="7460166" y="1559413"/>
            <a:ext cx="4593233" cy="33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683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</TotalTime>
  <Words>17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文鼎俏黑體P</vt:lpstr>
      <vt:lpstr>文鼎甜妞體P</vt:lpstr>
      <vt:lpstr>新細明體</vt:lpstr>
      <vt:lpstr>Calibri</vt:lpstr>
      <vt:lpstr>Calibri Light</vt:lpstr>
      <vt:lpstr>回顧</vt:lpstr>
      <vt:lpstr>我喜歡浮潛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我喜歡浮潛</dc:title>
  <dc:creator>Windows 使用者</dc:creator>
  <cp:lastModifiedBy>Windows 使用者</cp:lastModifiedBy>
  <cp:revision>4</cp:revision>
  <dcterms:created xsi:type="dcterms:W3CDTF">2021-09-13T03:00:26Z</dcterms:created>
  <dcterms:modified xsi:type="dcterms:W3CDTF">2021-09-27T02:53:31Z</dcterms:modified>
</cp:coreProperties>
</file>