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7" d="100"/>
          <a:sy n="57" d="100"/>
        </p:scale>
        <p:origin x="126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318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51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424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6588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299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550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595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9539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035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853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28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594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8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29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01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26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64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B00E485-6467-467A-BFA7-A1F081DDA1B0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360D91E-7542-467A-82CE-9B6BDFF34C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26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1524000" y="2050869"/>
            <a:ext cx="4197531" cy="145909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我喜歡畫畫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1040" y="3749040"/>
            <a:ext cx="6692537" cy="1652451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因為我</a:t>
            </a:r>
            <a:r>
              <a:rPr lang="zh-TW" altLang="en-US" sz="3200" dirty="0" smtClean="0"/>
              <a:t>覺得畫畫很</a:t>
            </a:r>
            <a:r>
              <a:rPr lang="zh-TW" altLang="en-US" sz="3200" dirty="0" smtClean="0"/>
              <a:t>有趣</a:t>
            </a:r>
            <a:endParaRPr lang="en-US" altLang="zh-TW" sz="3200" dirty="0" smtClean="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99910633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我喜歡畫畫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我喜歡做美勞</dc:title>
  <dc:creator>Windows 使用者</dc:creator>
  <cp:lastModifiedBy>Windows 使用者</cp:lastModifiedBy>
  <cp:revision>7</cp:revision>
  <dcterms:created xsi:type="dcterms:W3CDTF">2021-09-13T03:02:41Z</dcterms:created>
  <dcterms:modified xsi:type="dcterms:W3CDTF">2021-09-27T03:06:04Z</dcterms:modified>
</cp:coreProperties>
</file>