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6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70430-1569-4CB3-94BD-8516A793F674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A0D349C-F6AC-4EDB-94CF-921F9D7A47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4593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70430-1569-4CB3-94BD-8516A793F674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A0D349C-F6AC-4EDB-94CF-921F9D7A47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190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70430-1569-4CB3-94BD-8516A793F674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A0D349C-F6AC-4EDB-94CF-921F9D7A479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431892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70430-1569-4CB3-94BD-8516A793F674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A0D349C-F6AC-4EDB-94CF-921F9D7A47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32653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70430-1569-4CB3-94BD-8516A793F674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A0D349C-F6AC-4EDB-94CF-921F9D7A479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09634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70430-1569-4CB3-94BD-8516A793F674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A0D349C-F6AC-4EDB-94CF-921F9D7A47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29335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70430-1569-4CB3-94BD-8516A793F674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D349C-F6AC-4EDB-94CF-921F9D7A47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76922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70430-1569-4CB3-94BD-8516A793F674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D349C-F6AC-4EDB-94CF-921F9D7A47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4880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70430-1569-4CB3-94BD-8516A793F674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D349C-F6AC-4EDB-94CF-921F9D7A47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9442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70430-1569-4CB3-94BD-8516A793F674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A0D349C-F6AC-4EDB-94CF-921F9D7A47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7384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70430-1569-4CB3-94BD-8516A793F674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A0D349C-F6AC-4EDB-94CF-921F9D7A47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1622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70430-1569-4CB3-94BD-8516A793F674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A0D349C-F6AC-4EDB-94CF-921F9D7A47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1675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70430-1569-4CB3-94BD-8516A793F674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D349C-F6AC-4EDB-94CF-921F9D7A47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5701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70430-1569-4CB3-94BD-8516A793F674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D349C-F6AC-4EDB-94CF-921F9D7A47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8884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70430-1569-4CB3-94BD-8516A793F674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D349C-F6AC-4EDB-94CF-921F9D7A47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8763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70430-1569-4CB3-94BD-8516A793F674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A0D349C-F6AC-4EDB-94CF-921F9D7A47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3718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470430-1569-4CB3-94BD-8516A793F674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A0D349C-F6AC-4EDB-94CF-921F9D7A47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0771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  <p:sldLayoutId id="2147483808" r:id="rId12"/>
    <p:sldLayoutId id="2147483809" r:id="rId13"/>
    <p:sldLayoutId id="2147483810" r:id="rId14"/>
    <p:sldLayoutId id="2147483811" r:id="rId15"/>
    <p:sldLayoutId id="21474838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31669" y="1280160"/>
            <a:ext cx="4171406" cy="910454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>
                <a:solidFill>
                  <a:srgbClr val="00B0F0"/>
                </a:solidFill>
                <a:latin typeface="文鼎ＰＯＰ－２" panose="020B0609010101010101" pitchFamily="49" charset="-120"/>
                <a:ea typeface="文鼎ＰＯＰ－２" panose="020B0609010101010101" pitchFamily="49" charset="-120"/>
              </a:rPr>
              <a:t>我喜歡畫畫</a:t>
            </a:r>
            <a:endParaRPr lang="zh-TW" altLang="en-US" dirty="0">
              <a:solidFill>
                <a:srgbClr val="00B0F0"/>
              </a:solidFill>
              <a:latin typeface="文鼎ＰＯＰ－２" panose="020B0609010101010101" pitchFamily="49" charset="-120"/>
              <a:ea typeface="文鼎ＰＯＰ－２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561703" y="2939142"/>
            <a:ext cx="5159829" cy="1384664"/>
          </a:xfrm>
        </p:spPr>
        <p:txBody>
          <a:bodyPr>
            <a:normAutofit/>
          </a:bodyPr>
          <a:lstStyle/>
          <a:p>
            <a:r>
              <a:rPr lang="zh-TW" altLang="en-US" sz="4400" dirty="0" smtClean="0">
                <a:solidFill>
                  <a:srgbClr val="7030A0"/>
                </a:solidFill>
                <a:latin typeface="文鼎ＰＯＰ－２" panose="020B0609010101010101" pitchFamily="49" charset="-120"/>
                <a:ea typeface="文鼎ＰＯＰ－２" panose="020B0609010101010101" pitchFamily="49" charset="-120"/>
              </a:rPr>
              <a:t>爸媽讓我學習</a:t>
            </a:r>
            <a:r>
              <a:rPr lang="zh-TW" altLang="en-US" sz="4400" dirty="0" smtClean="0">
                <a:solidFill>
                  <a:srgbClr val="7030A0"/>
                </a:solidFill>
                <a:latin typeface="文鼎ＰＯＰ－２" panose="020B0609010101010101" pitchFamily="49" charset="-120"/>
                <a:ea typeface="文鼎ＰＯＰ－２" panose="020B0609010101010101" pitchFamily="49" charset="-120"/>
              </a:rPr>
              <a:t>畫畫</a:t>
            </a:r>
            <a:endParaRPr lang="zh-TW" altLang="en-US" sz="4400" dirty="0">
              <a:solidFill>
                <a:srgbClr val="7030A0"/>
              </a:solidFill>
              <a:latin typeface="文鼎ＰＯＰ－２" panose="020B0609010101010101" pitchFamily="49" charset="-120"/>
              <a:ea typeface="文鼎ＰＯＰ－２" panose="020B0609010101010101" pitchFamily="49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3762" y="670967"/>
            <a:ext cx="3056708" cy="5674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2779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</TotalTime>
  <Words>9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文鼎ＰＯＰ－２</vt:lpstr>
      <vt:lpstr>微軟正黑體</vt:lpstr>
      <vt:lpstr>Arial</vt:lpstr>
      <vt:lpstr>Century Gothic</vt:lpstr>
      <vt:lpstr>Wingdings 3</vt:lpstr>
      <vt:lpstr>絲縷</vt:lpstr>
      <vt:lpstr>我喜歡畫畫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我喜歡畫畫</dc:title>
  <dc:creator>Windows 使用者</dc:creator>
  <cp:lastModifiedBy>Windows 使用者</cp:lastModifiedBy>
  <cp:revision>6</cp:revision>
  <dcterms:created xsi:type="dcterms:W3CDTF">2021-09-13T03:03:04Z</dcterms:created>
  <dcterms:modified xsi:type="dcterms:W3CDTF">2021-09-27T03:04:35Z</dcterms:modified>
</cp:coreProperties>
</file>