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33" autoAdjust="0"/>
  </p:normalViewPr>
  <p:slideViewPr>
    <p:cSldViewPr snapToGrid="0">
      <p:cViewPr varScale="1">
        <p:scale>
          <a:sx n="69" d="100"/>
          <a:sy n="69" d="100"/>
        </p:scale>
        <p:origin x="7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D902803-F246-447F-80BB-8C2A7F16EC8D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73BB4C9-B81A-4382-8DCE-DBE9E4C63DF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825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2803-F246-447F-80BB-8C2A7F16EC8D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BB4C9-B81A-4382-8DCE-DBE9E4C63D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9420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2803-F246-447F-80BB-8C2A7F16EC8D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BB4C9-B81A-4382-8DCE-DBE9E4C63DF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107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2803-F246-447F-80BB-8C2A7F16EC8D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BB4C9-B81A-4382-8DCE-DBE9E4C63DF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054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2803-F246-447F-80BB-8C2A7F16EC8D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BB4C9-B81A-4382-8DCE-DBE9E4C63D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9901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2803-F246-447F-80BB-8C2A7F16EC8D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BB4C9-B81A-4382-8DCE-DBE9E4C63DF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791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2803-F246-447F-80BB-8C2A7F16EC8D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BB4C9-B81A-4382-8DCE-DBE9E4C63DF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9034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2803-F246-447F-80BB-8C2A7F16EC8D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BB4C9-B81A-4382-8DCE-DBE9E4C63DF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431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2803-F246-447F-80BB-8C2A7F16EC8D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BB4C9-B81A-4382-8DCE-DBE9E4C63DF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6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2803-F246-447F-80BB-8C2A7F16EC8D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BB4C9-B81A-4382-8DCE-DBE9E4C63D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3505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2803-F246-447F-80BB-8C2A7F16EC8D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BB4C9-B81A-4382-8DCE-DBE9E4C63DF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868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2803-F246-447F-80BB-8C2A7F16EC8D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BB4C9-B81A-4382-8DCE-DBE9E4C63D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2732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2803-F246-447F-80BB-8C2A7F16EC8D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BB4C9-B81A-4382-8DCE-DBE9E4C63DF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3735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2803-F246-447F-80BB-8C2A7F16EC8D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BB4C9-B81A-4382-8DCE-DBE9E4C63DF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9132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2803-F246-447F-80BB-8C2A7F16EC8D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BB4C9-B81A-4382-8DCE-DBE9E4C63D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8106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2803-F246-447F-80BB-8C2A7F16EC8D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BB4C9-B81A-4382-8DCE-DBE9E4C63DF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668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2803-F246-447F-80BB-8C2A7F16EC8D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BB4C9-B81A-4382-8DCE-DBE9E4C63D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1072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D902803-F246-447F-80BB-8C2A7F16EC8D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73BB4C9-B81A-4382-8DCE-DBE9E4C63D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68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40916" y="962892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我喜歡吃冰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我喜歡吃冰</a:t>
            </a:r>
            <a:endParaRPr lang="zh-TW" alt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40916" y="4022583"/>
            <a:ext cx="9487989" cy="1835332"/>
          </a:xfrm>
        </p:spPr>
        <p:txBody>
          <a:bodyPr>
            <a:noAutofit/>
          </a:bodyPr>
          <a:lstStyle/>
          <a:p>
            <a:r>
              <a:rPr lang="zh-TW" altLang="en-US" sz="4800" dirty="0" smtClean="0">
                <a:solidFill>
                  <a:schemeClr val="accent1">
                    <a:lumMod val="75000"/>
                  </a:schemeClr>
                </a:solidFill>
              </a:rPr>
              <a:t>放假時我和媽媽吃</a:t>
            </a:r>
            <a:r>
              <a:rPr lang="zh-TW" altLang="en-US" sz="4800" dirty="0">
                <a:solidFill>
                  <a:schemeClr val="accent1">
                    <a:lumMod val="75000"/>
                  </a:schemeClr>
                </a:solidFill>
              </a:rPr>
              <a:t>冰去</a:t>
            </a:r>
          </a:p>
        </p:txBody>
      </p:sp>
    </p:spTree>
    <p:extLst>
      <p:ext uri="{BB962C8B-B14F-4D97-AF65-F5344CB8AC3E}">
        <p14:creationId xmlns:p14="http://schemas.microsoft.com/office/powerpoint/2010/main" val="37586262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</TotalTime>
  <Words>25</Words>
  <Application>Microsoft Office PowerPoint</Application>
  <PresentationFormat>寬螢幕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微軟正黑體</vt:lpstr>
      <vt:lpstr>新細明體</vt:lpstr>
      <vt:lpstr>Arial</vt:lpstr>
      <vt:lpstr>Garamond</vt:lpstr>
      <vt:lpstr>有機</vt:lpstr>
      <vt:lpstr>我喜歡吃冰         我喜歡吃冰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我喜歡吃冰         我喜歡吃冰</dc:title>
  <dc:creator>Windows 使用者</dc:creator>
  <cp:lastModifiedBy>Windows 使用者</cp:lastModifiedBy>
  <cp:revision>4</cp:revision>
  <dcterms:created xsi:type="dcterms:W3CDTF">2021-09-13T03:02:44Z</dcterms:created>
  <dcterms:modified xsi:type="dcterms:W3CDTF">2021-09-27T03:03:22Z</dcterms:modified>
</cp:coreProperties>
</file>