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1D0CB02-5D0A-4DAB-9D0B-FBBB3A02E75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1EC9AB-411B-4491-B198-452657FC2A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CB02-5D0A-4DAB-9D0B-FBBB3A02E75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9AB-411B-4491-B198-452657FC2A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159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CB02-5D0A-4DAB-9D0B-FBBB3A02E75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9AB-411B-4491-B198-452657FC2A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886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CB02-5D0A-4DAB-9D0B-FBBB3A02E75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9AB-411B-4491-B198-452657FC2AF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78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CB02-5D0A-4DAB-9D0B-FBBB3A02E75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9AB-411B-4491-B198-452657FC2A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614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CB02-5D0A-4DAB-9D0B-FBBB3A02E75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9AB-411B-4491-B198-452657FC2AF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520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CB02-5D0A-4DAB-9D0B-FBBB3A02E75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9AB-411B-4491-B198-452657FC2A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280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CB02-5D0A-4DAB-9D0B-FBBB3A02E75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9AB-411B-4491-B198-452657FC2A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376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CB02-5D0A-4DAB-9D0B-FBBB3A02E75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9AB-411B-4491-B198-452657FC2A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62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CB02-5D0A-4DAB-9D0B-FBBB3A02E75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9AB-411B-4491-B198-452657FC2A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5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CB02-5D0A-4DAB-9D0B-FBBB3A02E75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9AB-411B-4491-B198-452657FC2A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93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CB02-5D0A-4DAB-9D0B-FBBB3A02E75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9AB-411B-4491-B198-452657FC2A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553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CB02-5D0A-4DAB-9D0B-FBBB3A02E75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9AB-411B-4491-B198-452657FC2A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98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CB02-5D0A-4DAB-9D0B-FBBB3A02E75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9AB-411B-4491-B198-452657FC2A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74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CB02-5D0A-4DAB-9D0B-FBBB3A02E75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9AB-411B-4491-B198-452657FC2A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670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CB02-5D0A-4DAB-9D0B-FBBB3A02E75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9AB-411B-4491-B198-452657FC2A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65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CB02-5D0A-4DAB-9D0B-FBBB3A02E75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C9AB-411B-4491-B198-452657FC2A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997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D0CB02-5D0A-4DAB-9D0B-FBBB3A02E751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1EC9AB-411B-4491-B198-452657FC2A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787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86904" y="887230"/>
            <a:ext cx="4591524" cy="23876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我喜歡</a:t>
            </a:r>
            <a:r>
              <a:rPr lang="zh-TW" altLang="en-US" sz="4800" dirty="0" smtClean="0">
                <a:solidFill>
                  <a:srgbClr val="0070C0"/>
                </a:solidFill>
                <a:latin typeface="Algerian" panose="04020705040A02060702" pitchFamily="82" charset="0"/>
              </a:rPr>
              <a:t>彈鋼琴</a:t>
            </a:r>
            <a:endParaRPr lang="zh-TW" altLang="en-US" sz="48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有空的時侯我會去彈鋼琴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37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11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Algerian</vt:lpstr>
      <vt:lpstr>Arial</vt:lpstr>
      <vt:lpstr>Garamond</vt:lpstr>
      <vt:lpstr>有機</vt:lpstr>
      <vt:lpstr>我喜歡彈鋼琴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我喜歡彈鋼琴</dc:title>
  <dc:creator>Windows 使用者</dc:creator>
  <cp:lastModifiedBy>Windows 使用者</cp:lastModifiedBy>
  <cp:revision>5</cp:revision>
  <dcterms:created xsi:type="dcterms:W3CDTF">2021-09-13T03:02:44Z</dcterms:created>
  <dcterms:modified xsi:type="dcterms:W3CDTF">2021-09-27T03:04:51Z</dcterms:modified>
</cp:coreProperties>
</file>