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F14C8-98F9-4C48-BF82-F7E5DF504CE5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46211-AE81-413B-8E47-B44E62C5C65F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8815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F14C8-98F9-4C48-BF82-F7E5DF504CE5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46211-AE81-413B-8E47-B44E62C5C6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7765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F14C8-98F9-4C48-BF82-F7E5DF504CE5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46211-AE81-413B-8E47-B44E62C5C6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40461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F14C8-98F9-4C48-BF82-F7E5DF504CE5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46211-AE81-413B-8E47-B44E62C5C65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17055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F14C8-98F9-4C48-BF82-F7E5DF504CE5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46211-AE81-413B-8E47-B44E62C5C6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36051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F14C8-98F9-4C48-BF82-F7E5DF504CE5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46211-AE81-413B-8E47-B44E62C5C65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661190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F14C8-98F9-4C48-BF82-F7E5DF504CE5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46211-AE81-413B-8E47-B44E62C5C6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78153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F14C8-98F9-4C48-BF82-F7E5DF504CE5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46211-AE81-413B-8E47-B44E62C5C6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422610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F14C8-98F9-4C48-BF82-F7E5DF504CE5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46211-AE81-413B-8E47-B44E62C5C6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46943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F14C8-98F9-4C48-BF82-F7E5DF504CE5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46211-AE81-413B-8E47-B44E62C5C6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7674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F14C8-98F9-4C48-BF82-F7E5DF504CE5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46211-AE81-413B-8E47-B44E62C5C6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9577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F14C8-98F9-4C48-BF82-F7E5DF504CE5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46211-AE81-413B-8E47-B44E62C5C6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1022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F14C8-98F9-4C48-BF82-F7E5DF504CE5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46211-AE81-413B-8E47-B44E62C5C6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1880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F14C8-98F9-4C48-BF82-F7E5DF504CE5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46211-AE81-413B-8E47-B44E62C5C6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8946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F14C8-98F9-4C48-BF82-F7E5DF504CE5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46211-AE81-413B-8E47-B44E62C5C6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0992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F14C8-98F9-4C48-BF82-F7E5DF504CE5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46211-AE81-413B-8E47-B44E62C5C6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33473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F14C8-98F9-4C48-BF82-F7E5DF504CE5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46211-AE81-413B-8E47-B44E62C5C6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1392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920F14C8-98F9-4C48-BF82-F7E5DF504CE5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E046211-AE81-413B-8E47-B44E62C5C6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88124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我愛嫆永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9" name="圖片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3059" y="229710"/>
            <a:ext cx="7449349" cy="6068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6637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32</TotalTime>
  <Words>4</Words>
  <Application>Microsoft Office PowerPoint</Application>
  <PresentationFormat>寬螢幕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微軟正黑體</vt:lpstr>
      <vt:lpstr>Century Gothic</vt:lpstr>
      <vt:lpstr>Wingdings 3</vt:lpstr>
      <vt:lpstr>切割線</vt:lpstr>
      <vt:lpstr>我愛嫆永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</dc:title>
  <dc:creator>Windows 使用者</dc:creator>
  <cp:lastModifiedBy>Windows 使用者</cp:lastModifiedBy>
  <cp:revision>6</cp:revision>
  <dcterms:created xsi:type="dcterms:W3CDTF">2021-09-13T03:02:44Z</dcterms:created>
  <dcterms:modified xsi:type="dcterms:W3CDTF">2021-12-13T02:36:15Z</dcterms:modified>
</cp:coreProperties>
</file>