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1670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38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246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927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992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58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218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982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677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03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36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71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10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14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17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73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6F043C1-7EFB-4C23-B21B-E024402D6D6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897B575-C268-4553-B55B-8DB28164F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25488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2959" y="1345474"/>
            <a:ext cx="3670663" cy="757646"/>
          </a:xfrm>
        </p:spPr>
        <p:txBody>
          <a:bodyPr>
            <a:normAutofit fontScale="90000"/>
          </a:bodyPr>
          <a:lstStyle/>
          <a:p>
            <a:r>
              <a:rPr lang="zh-TW" altLang="en-US" sz="4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我喜歡玩桌遊</a:t>
            </a:r>
            <a:endParaRPr lang="zh-TW" altLang="en-US" sz="4400" dirty="0">
              <a:solidFill>
                <a:schemeClr val="bg2">
                  <a:lumMod val="40000"/>
                  <a:lumOff val="6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00890" y="4297680"/>
            <a:ext cx="4859383" cy="1267097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我喜歡和哥哥一起玩桌遊。</a:t>
            </a:r>
            <a:endParaRPr lang="en-US" altLang="zh-TW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650" y="214473"/>
            <a:ext cx="5799909" cy="616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733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天體</Template>
  <TotalTime>29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新細明體</vt:lpstr>
      <vt:lpstr>Arial</vt:lpstr>
      <vt:lpstr>Calibri</vt:lpstr>
      <vt:lpstr>Calibri Light</vt:lpstr>
      <vt:lpstr>天體</vt:lpstr>
      <vt:lpstr>我喜歡玩桌遊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我喜歡玩桌遊</dc:title>
  <dc:creator>Windows 使用者</dc:creator>
  <cp:lastModifiedBy>Windows 使用者</cp:lastModifiedBy>
  <cp:revision>6</cp:revision>
  <dcterms:created xsi:type="dcterms:W3CDTF">2021-09-13T03:02:20Z</dcterms:created>
  <dcterms:modified xsi:type="dcterms:W3CDTF">2021-09-27T02:59:36Z</dcterms:modified>
</cp:coreProperties>
</file>