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94333" autoAdjust="0"/>
  </p:normalViewPr>
  <p:slideViewPr>
    <p:cSldViewPr snapToGrid="0">
      <p:cViewPr>
        <p:scale>
          <a:sx n="73" d="100"/>
          <a:sy n="73" d="100"/>
        </p:scale>
        <p:origin x="648" y="-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B9496-0AA0-488D-A293-04AF3EE2ABF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F706C-45A8-4CAB-A5D1-41C92B7D29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34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F706C-45A8-4CAB-A5D1-41C92B7D2927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397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49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62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11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74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01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71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58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65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32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48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45460-73B3-44C5-BB62-D73497E869A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C76B8-0437-4F87-940B-7B85A2718D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92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u="sng" dirty="0" smtClean="0"/>
              <a:t>我喜歡</a:t>
            </a:r>
            <a:endParaRPr lang="zh-TW" altLang="en-US" u="sng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19943" y="3837169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063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</Words>
  <Application>Microsoft Office PowerPoint</Application>
  <PresentationFormat>寬螢幕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接ㄍ</dc:title>
  <dc:creator>Windows 使用者</dc:creator>
  <cp:lastModifiedBy>Windows 使用者</cp:lastModifiedBy>
  <cp:revision>6</cp:revision>
  <dcterms:created xsi:type="dcterms:W3CDTF">2021-09-13T03:03:07Z</dcterms:created>
  <dcterms:modified xsi:type="dcterms:W3CDTF">2021-09-27T03:09:53Z</dcterms:modified>
</cp:coreProperties>
</file>