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DB76A-F567-4232-9722-C8CAA0C01D43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7D9C8-FF69-4615-B531-BA338EB23E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7809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DB76A-F567-4232-9722-C8CAA0C01D43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7D9C8-FF69-4615-B531-BA338EB23E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972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DB76A-F567-4232-9722-C8CAA0C01D43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7D9C8-FF69-4615-B531-BA338EB23E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7657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DB76A-F567-4232-9722-C8CAA0C01D43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7D9C8-FF69-4615-B531-BA338EB23E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9033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DB76A-F567-4232-9722-C8CAA0C01D43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7D9C8-FF69-4615-B531-BA338EB23E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0234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DB76A-F567-4232-9722-C8CAA0C01D43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7D9C8-FF69-4615-B531-BA338EB23E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1330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DB76A-F567-4232-9722-C8CAA0C01D43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7D9C8-FF69-4615-B531-BA338EB23E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23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DB76A-F567-4232-9722-C8CAA0C01D43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7D9C8-FF69-4615-B531-BA338EB23E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4198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DB76A-F567-4232-9722-C8CAA0C01D43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7D9C8-FF69-4615-B531-BA338EB23E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9032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DB76A-F567-4232-9722-C8CAA0C01D43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7D9C8-FF69-4615-B531-BA338EB23E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3816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DB76A-F567-4232-9722-C8CAA0C01D43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7D9C8-FF69-4615-B531-BA338EB23E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317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2DB76A-F567-4232-9722-C8CAA0C01D43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7D9C8-FF69-4615-B531-BA338EB23E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7164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503714" y="0"/>
            <a:ext cx="9144000" cy="2425746"/>
          </a:xfrm>
        </p:spPr>
        <p:txBody>
          <a:bodyPr/>
          <a:lstStyle/>
          <a:p>
            <a:r>
              <a:rPr lang="zh-TW" altLang="en-US" dirty="0" smtClean="0"/>
              <a:t>我</a:t>
            </a:r>
            <a:r>
              <a:rPr lang="zh-TW" altLang="en-US" dirty="0" smtClean="0">
                <a:latin typeface="Jokerman Alts LET" pitchFamily="2" charset="0"/>
              </a:rPr>
              <a:t>喜歡玩手機</a:t>
            </a:r>
            <a:endParaRPr lang="zh-TW" altLang="en-US" dirty="0">
              <a:latin typeface="Jokerman Alts LET" pitchFamily="2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007325" y="2425746"/>
            <a:ext cx="9144000" cy="1655762"/>
          </a:xfrm>
        </p:spPr>
        <p:txBody>
          <a:bodyPr/>
          <a:lstStyle/>
          <a:p>
            <a:r>
              <a:rPr lang="en-US" altLang="zh-TW" dirty="0" err="1" smtClean="0">
                <a:latin typeface="文鼎勘亭流" panose="020B0609010101010101" pitchFamily="49" charset="-120"/>
                <a:ea typeface="文鼎勘亭流" panose="020B0609010101010101" pitchFamily="49" charset="-120"/>
              </a:rPr>
              <a:t>abc</a:t>
            </a:r>
            <a:endParaRPr lang="zh-TW" altLang="en-US" dirty="0">
              <a:latin typeface="文鼎勘亭流" panose="020B0609010101010101" pitchFamily="49" charset="-120"/>
              <a:ea typeface="文鼎勘亭流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" y="2885566"/>
            <a:ext cx="7959604" cy="3931852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144405" y="-161362"/>
            <a:ext cx="4222229" cy="2817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09252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5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文鼎勘亭流</vt:lpstr>
      <vt:lpstr>新細明體</vt:lpstr>
      <vt:lpstr>Arial</vt:lpstr>
      <vt:lpstr>Calibri</vt:lpstr>
      <vt:lpstr>Calibri Light</vt:lpstr>
      <vt:lpstr>Jokerman Alts LET</vt:lpstr>
      <vt:lpstr>Office 佈景主題</vt:lpstr>
      <vt:lpstr>我喜歡玩手機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我喜換</dc:title>
  <dc:creator>Windows 使用者</dc:creator>
  <cp:lastModifiedBy>Windows 使用者</cp:lastModifiedBy>
  <cp:revision>5</cp:revision>
  <dcterms:created xsi:type="dcterms:W3CDTF">2021-09-27T02:46:11Z</dcterms:created>
  <dcterms:modified xsi:type="dcterms:W3CDTF">2021-09-27T03:10:26Z</dcterms:modified>
</cp:coreProperties>
</file>