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192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23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361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8164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27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438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115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487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801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79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033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46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2023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75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27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42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675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6B44C1-0506-40FF-A78B-F6780B10D6E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61B93DC-C833-4548-A9C6-B166BB68BD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6399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76994" y="2259874"/>
            <a:ext cx="6757852" cy="1393780"/>
          </a:xfrm>
        </p:spPr>
        <p:txBody>
          <a:bodyPr>
            <a:normAutofit fontScale="90000"/>
          </a:bodyPr>
          <a:lstStyle/>
          <a:p>
            <a:r>
              <a:rPr lang="zh-TW" alt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我</a:t>
            </a:r>
            <a:r>
              <a:rPr lang="zh-TW" altLang="en-US" sz="9600" dirty="0" smtClean="0">
                <a:solidFill>
                  <a:schemeClr val="bg1">
                    <a:lumMod val="85000"/>
                  </a:schemeClr>
                </a:solidFill>
              </a:rPr>
              <a:t>喜</a:t>
            </a:r>
            <a:r>
              <a:rPr lang="zh-TW" altLang="en-US" sz="96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歡</a:t>
            </a:r>
            <a:r>
              <a:rPr lang="zh-TW" altLang="en-US" sz="9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溜</a:t>
            </a:r>
            <a:r>
              <a:rPr lang="zh-TW" altLang="en-US" sz="9600" dirty="0" smtClean="0">
                <a:solidFill>
                  <a:schemeClr val="accent6">
                    <a:lumMod val="75000"/>
                  </a:schemeClr>
                </a:solidFill>
              </a:rPr>
              <a:t>滑</a:t>
            </a:r>
            <a:r>
              <a:rPr lang="zh-TW" altLang="en-US" sz="9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板</a:t>
            </a:r>
            <a:endParaRPr lang="zh-TW" altLang="en-US" sz="96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6446" y="3653654"/>
            <a:ext cx="5094514" cy="826906"/>
          </a:xfrm>
        </p:spPr>
        <p:txBody>
          <a:bodyPr>
            <a:noAutofit/>
          </a:bodyPr>
          <a:lstStyle/>
          <a:p>
            <a:pPr algn="r"/>
            <a:r>
              <a:rPr lang="zh-TW" altLang="en-US" sz="9600" dirty="0" smtClean="0">
                <a:solidFill>
                  <a:srgbClr val="FF0000"/>
                </a:solidFill>
              </a:rPr>
              <a:t>和</a:t>
            </a:r>
            <a:r>
              <a:rPr lang="zh-TW" altLang="en-US" sz="9600" dirty="0" smtClean="0">
                <a:solidFill>
                  <a:schemeClr val="accent6">
                    <a:lumMod val="75000"/>
                  </a:schemeClr>
                </a:solidFill>
              </a:rPr>
              <a:t>哥</a:t>
            </a:r>
            <a:r>
              <a:rPr lang="zh-TW" altLang="en-US" sz="9600" dirty="0" smtClean="0">
                <a:solidFill>
                  <a:schemeClr val="accent1">
                    <a:lumMod val="75000"/>
                  </a:schemeClr>
                </a:solidFill>
              </a:rPr>
              <a:t>哥</a:t>
            </a:r>
            <a:endParaRPr lang="zh-TW" altLang="en-US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286" y="183924"/>
            <a:ext cx="3074045" cy="325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453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40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我喜歡溜滑板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我喜歡打明日之後</dc:title>
  <dc:creator>Windows 使用者</dc:creator>
  <cp:lastModifiedBy>Windows 使用者</cp:lastModifiedBy>
  <cp:revision>8</cp:revision>
  <dcterms:created xsi:type="dcterms:W3CDTF">2021-09-13T03:02:20Z</dcterms:created>
  <dcterms:modified xsi:type="dcterms:W3CDTF">2021-09-27T03:10:31Z</dcterms:modified>
</cp:coreProperties>
</file>