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3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02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57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94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73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1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1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14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04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6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14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87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57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4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40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54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98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E871E1-3620-4849-8180-AFFA63613CD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A89098-26DE-46FF-B56F-CBD689508F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43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38845" y="2612571"/>
            <a:ext cx="3897086" cy="83951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我喜歡</a:t>
            </a:r>
            <a:r>
              <a:rPr lang="zh-TW" altLang="en-US" dirty="0" smtClean="0">
                <a:solidFill>
                  <a:schemeClr val="accent5"/>
                </a:solidFill>
              </a:rPr>
              <a:t>打羽球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5462" y="3452083"/>
            <a:ext cx="11861076" cy="2939143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5"/>
                </a:solidFill>
              </a:rPr>
              <a:t>               和</a:t>
            </a:r>
            <a:r>
              <a:rPr lang="zh-TW" altLang="en-US" sz="6000" dirty="0" smtClean="0">
                <a:solidFill>
                  <a:schemeClr val="accent5"/>
                </a:solidFill>
              </a:rPr>
              <a:t>同學</a:t>
            </a:r>
            <a:endParaRPr lang="zh-TW" altLang="en-US" sz="6000" dirty="0">
              <a:solidFill>
                <a:schemeClr val="accent5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35" y="4663440"/>
            <a:ext cx="2449307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</TotalTime>
  <Words>7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微軟正黑體</vt:lpstr>
      <vt:lpstr>Century Gothic</vt:lpstr>
      <vt:lpstr>Wingdings 3</vt:lpstr>
      <vt:lpstr>切割線</vt:lpstr>
      <vt:lpstr>我喜歡打羽球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我喜歡打傳說對決</dc:title>
  <dc:creator>Windows 使用者</dc:creator>
  <cp:lastModifiedBy>Windows 使用者</cp:lastModifiedBy>
  <cp:revision>7</cp:revision>
  <dcterms:created xsi:type="dcterms:W3CDTF">2021-09-13T03:02:33Z</dcterms:created>
  <dcterms:modified xsi:type="dcterms:W3CDTF">2021-09-27T03:01:15Z</dcterms:modified>
</cp:coreProperties>
</file>