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389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35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11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6885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42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632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041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41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27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86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73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2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59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33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22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99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15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896ED3-985A-44C0-B6D5-1DBA851F5AD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F27448-A338-4F2A-9735-D606B454D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6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我</a:t>
            </a:r>
            <a:r>
              <a:rPr lang="zh-TW" altLang="en-US" dirty="0" smtClean="0">
                <a:solidFill>
                  <a:srgbClr val="FF0000"/>
                </a:solidFill>
              </a:rPr>
              <a:t>喜</a:t>
            </a:r>
            <a:r>
              <a:rPr lang="zh-TW" altLang="en-US" dirty="0" smtClean="0">
                <a:solidFill>
                  <a:srgbClr val="FFFF00"/>
                </a:solidFill>
              </a:rPr>
              <a:t>歡</a:t>
            </a:r>
            <a:r>
              <a:rPr lang="zh-TW" altLang="en-US" dirty="0" smtClean="0">
                <a:solidFill>
                  <a:srgbClr val="92D050"/>
                </a:solidFill>
              </a:rPr>
              <a:t>玩</a:t>
            </a:r>
            <a:r>
              <a:rPr lang="zh-TW" altLang="en-US" dirty="0" smtClean="0">
                <a:solidFill>
                  <a:srgbClr val="002060"/>
                </a:solidFill>
              </a:rPr>
              <a:t>羽</a:t>
            </a:r>
            <a:r>
              <a:rPr lang="zh-TW" altLang="en-US" dirty="0" smtClean="0">
                <a:solidFill>
                  <a:srgbClr val="7030A0"/>
                </a:solidFill>
              </a:rPr>
              <a:t>球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70978"/>
            <a:ext cx="9144000" cy="165576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我</a:t>
            </a:r>
            <a:r>
              <a:rPr lang="zh-TW" altLang="en-US" dirty="0" smtClean="0">
                <a:solidFill>
                  <a:srgbClr val="00B0F0"/>
                </a:solidFill>
              </a:rPr>
              <a:t>和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爸爸</a:t>
            </a:r>
            <a:r>
              <a:rPr lang="zh-TW" altLang="en-US" dirty="0" smtClean="0">
                <a:solidFill>
                  <a:srgbClr val="00B0F0"/>
                </a:solidFill>
              </a:rPr>
              <a:t>一起玩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892">
            <a:off x="727070" y="271489"/>
            <a:ext cx="3535388" cy="28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1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30</TotalTime>
  <Words>9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Impact</vt:lpstr>
      <vt:lpstr>主要賽事</vt:lpstr>
      <vt:lpstr>我喜歡玩羽球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我喜歡打麥塊</dc:title>
  <dc:creator>Windows 使用者</dc:creator>
  <cp:lastModifiedBy>Windows 使用者</cp:lastModifiedBy>
  <cp:revision>5</cp:revision>
  <dcterms:created xsi:type="dcterms:W3CDTF">2021-09-13T03:02:39Z</dcterms:created>
  <dcterms:modified xsi:type="dcterms:W3CDTF">2021-09-27T02:59:20Z</dcterms:modified>
</cp:coreProperties>
</file>