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92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42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1425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386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6390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998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7058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082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24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37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79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46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884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30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815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25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0C03A-410D-413E-9B7F-887AAD1C63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24AF648-308C-4096-8B3C-9CA2F93F63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47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"/>
            <a:ext cx="5904411" cy="1449976"/>
          </a:xfrm>
        </p:spPr>
        <p:txBody>
          <a:bodyPr/>
          <a:lstStyle/>
          <a:p>
            <a:r>
              <a:rPr lang="zh-TW" altLang="en-US" dirty="0" smtClean="0"/>
              <a:t>我喜歡打桌球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00595" y="1520347"/>
            <a:ext cx="5242560" cy="722403"/>
          </a:xfrm>
        </p:spPr>
        <p:txBody>
          <a:bodyPr/>
          <a:lstStyle/>
          <a:p>
            <a:r>
              <a:rPr lang="zh-TW" altLang="en-US" dirty="0" smtClean="0"/>
              <a:t>我和全家去運動中心打桌球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327" y="152600"/>
            <a:ext cx="2343858" cy="383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80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我喜歡打桌球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我喜歡打桌球</dc:title>
  <dc:creator>Windows 使用者</dc:creator>
  <cp:lastModifiedBy>Windows 使用者</cp:lastModifiedBy>
  <cp:revision>6</cp:revision>
  <dcterms:created xsi:type="dcterms:W3CDTF">2021-09-13T03:02:32Z</dcterms:created>
  <dcterms:modified xsi:type="dcterms:W3CDTF">2021-09-27T02:59:24Z</dcterms:modified>
</cp:coreProperties>
</file>