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6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9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93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8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52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70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7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1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1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94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3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5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89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1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8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97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02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80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CC06F9-2D08-47A8-85BD-367FC6BA4943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F0A1B4-A7D0-4B86-B9DB-80AA4ABB2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75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saturation sat="90000"/>
                    </a14:imgEffect>
                    <a14:imgEffect>
                      <a14:brightnessContrast bright="99000" contrast="8000"/>
                    </a14:imgEffect>
                  </a14:imgLayer>
                </a14:imgProps>
              </a:ext>
            </a:extLst>
          </a:blip>
          <a:srcRect/>
          <a:tile tx="9398000" ty="254000" sx="50000" sy="10000" flip="xy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82303" y="841260"/>
            <a:ext cx="8915399" cy="2262781"/>
          </a:xfrm>
        </p:spPr>
        <p:txBody>
          <a:bodyPr/>
          <a:lstStyle/>
          <a:p>
            <a:r>
              <a:rPr lang="zh-TW" altLang="en-US" dirty="0" smtClean="0"/>
              <a:t>我愛</a:t>
            </a:r>
            <a:r>
              <a:rPr lang="zh-TW" altLang="en-US" dirty="0"/>
              <a:t>玩</a:t>
            </a:r>
            <a:r>
              <a:rPr lang="zh-TW" altLang="en-US" dirty="0" smtClean="0"/>
              <a:t>手機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1058655">
            <a:off x="3336547" y="-1485028"/>
            <a:ext cx="7750629" cy="4395651"/>
          </a:xfrm>
        </p:spPr>
        <p:txBody>
          <a:bodyPr vert="wordArtVertRtl"/>
          <a:lstStyle/>
          <a:p>
            <a:r>
              <a:rPr lang="zh-TW" altLang="en-US" dirty="0" smtClean="0"/>
              <a:t>窩ˇ</a:t>
            </a:r>
            <a:r>
              <a:rPr lang="zh-TW" altLang="en-US" dirty="0"/>
              <a:t>                           </a:t>
            </a:r>
            <a:r>
              <a:rPr lang="zh-TW" altLang="en-US" dirty="0" smtClean="0"/>
              <a:t>雌ˋ促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en-US" dirty="0"/>
          </a:p>
        </p:txBody>
      </p:sp>
      <p:sp>
        <p:nvSpPr>
          <p:cNvPr id="120" name="矩形 119"/>
          <p:cNvSpPr/>
          <p:nvPr/>
        </p:nvSpPr>
        <p:spPr>
          <a:xfrm flipH="1">
            <a:off x="6537279" y="3104041"/>
            <a:ext cx="94556" cy="144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矩形 120"/>
          <p:cNvSpPr/>
          <p:nvPr/>
        </p:nvSpPr>
        <p:spPr>
          <a:xfrm flipV="1">
            <a:off x="6241300" y="2875599"/>
            <a:ext cx="2725279" cy="78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2" name="圖片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21" y="-1072385"/>
            <a:ext cx="3486624" cy="2840501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59" y="407666"/>
            <a:ext cx="3486624" cy="284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045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11 0.6125 L -0.51211 0.6125 C -0.45612 0.6125 -0.38711 0.68148 -0.38711 0.7375 L -0.38711 0.8625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C 0.06901 4.81481E-6 0.125 0.05601 0.125 0.125 C 0.125 0.19398 0.06901 0.25 -2.08333E-7 0.25 C -0.06901 0.25 -0.125 0.19398 -0.125 0.125 C -0.125 0.05601 -0.06901 4.81481E-6 -2.08333E-7 4.81481E-6 Z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2.91667E-6 -4.44444E-6 C -0.00443 -0.00185 -0.00886 -0.00417 -0.01341 -0.00579 C -0.0155 -0.00671 -0.02865 -0.00949 -0.03021 -0.00995 C -0.03399 -0.01065 -0.03763 -0.01111 -0.04141 -0.01181 C -0.05977 -0.01528 -0.04297 -0.0125 -0.06485 -0.01574 L -0.1668 -0.01389 C -0.175 -0.01366 -0.18321 -0.01343 -0.19141 -0.01181 C -0.24453 -0.00208 -0.21667 -0.00579 -0.26185 0.01204 C -0.26524 0.01343 -0.26875 0.01412 -0.27201 0.01597 C -0.27578 0.01806 -0.28321 0.02407 -0.28321 0.02407 C -0.29336 0.01991 -0.29245 0.02523 -0.29545 0.01204 C -0.29818 0.00023 -0.30339 -0.02384 -0.30339 -0.02384 C -0.30391 -0.04815 -0.30664 -0.08102 -0.30104 -0.10532 C -0.29714 -0.12269 -0.2862 -0.16065 -0.27643 -0.17894 C -0.27305 -0.18542 -0.26953 -0.19213 -0.26524 -0.19699 C -0.25729 -0.20602 -0.2306 -0.22338 -0.22383 -0.22685 C -0.19571 -0.24144 -0.16927 -0.24954 -0.13985 -0.25463 C -0.12162 -0.25787 -0.10339 -0.25857 -0.08503 -0.26065 C 0.04609 -0.25185 0.08841 -0.25949 0.19362 -0.23079 C 0.21914 -0.22384 0.27474 -0.20463 0.30117 -0.18889 C 0.31133 -0.18287 0.3263 -0.16759 0.33698 -0.15718 C 0.33841 -0.15208 0.34075 -0.14514 0.34036 -0.13912 C 0.33984 -0.1331 0.33659 -0.11713 0.33359 -0.11134 C 0.32851 -0.10139 0.3237 -0.09653 0.31679 -0.09144 C 0.31172 -0.08773 0.30651 -0.08357 0.30117 -0.08148 C 0.29271 -0.07824 0.28398 -0.07755 0.27539 -0.07546 C 0.2444 -0.08148 0.21302 -0.08241 0.18242 -0.09352 C 0.13034 -0.11227 0.07877 -0.13657 0.02799 -0.16505 L -0.2888 -0.34421 L -0.40742 -0.41389 L -0.525 -0.48519 C -0.81498 -0.65463 -0.44662 -0.42639 -0.85625 -0.68819 C -0.95534 -0.75162 -0.90287 -0.71319 -0.97591 -0.76991 C -0.97787 -0.76852 -0.98295 -0.76829 -0.98151 -0.76574 C -0.97813 -0.75972 -0.97253 -0.75972 -0.9681 -0.75579 C -0.95873 -0.74769 -0.94896 -0.74005 -0.94011 -0.73009 C -0.90638 -0.69167 -0.87383 -0.65069 -0.84063 -0.61065 C -0.71055 -0.45347 -0.81172 -0.57477 -0.66485 -0.3919 C -0.62891 -0.34699 -0.59102 -0.30648 -0.55625 -0.25857 L -0.32018 0.06782 C -0.24232 0.17639 -0.16979 0.27616 -0.10078 0.40208 C -0.05938 0.47731 -0.00808 0.59167 0.02357 0.68472 C 0.03112 0.70694 0.05599 0.75324 0.0414 0.75625 C -0.07123 0.77986 -0.18542 0.7537 -0.29883 0.75231 C -0.1961 0.70301 -0.18451 0.69213 -0.08164 0.66273 C 0.03737 0.6287 0.12018 0.61505 0.24297 0.59699 C 0.29245 0.58981 0.34218 0.58518 0.39179 0.57917 C 0.29843 0.36343 0.40651 0.57963 0.04817 0.69861 C -0.07305 0.73866 -0.1974 0.73704 -0.32018 0.75625 C -0.58242 0.75093 -0.8461 0.78681 -1.1069 0.74028 C -1.16667 0.72963 -0.99271 0.67361 -0.93451 0.64676 C -0.84011 0.60324 -0.74375 0.57338 -0.64922 0.5294 C -0.23516 0.33681 -0.33972 0.40949 -0.12643 0.24491 C -0.11263 0.21898 -0.0767 0.19977 -0.08503 0.16713 C -0.09766 0.11806 -0.13633 0.10602 -0.16563 0.09167 C -0.22696 0.06157 -0.2905 0.04861 -0.35365 0.03588 C -0.4418 0.01806 -0.53047 0.00833 -0.61901 -4.44444E-6 C -0.75703 -0.01273 -1.03308 -0.02778 -1.03308 -0.02778 C -1.06732 -0.04236 -1.14636 -0.01157 -1.13607 -0.07153 C -1.12149 -0.15648 -1.05144 -0.16968 -1.00391 -0.19699 C -0.89401 -0.25995 -0.7819 -0.31736 -0.66719 -0.34028 C -0.3181 -0.40949 0.03997 -0.40764 0.39179 -0.41389 C 0.38997 -0.41319 0.38802 -0.41273 0.3862 -0.41181 C 0.25495 -0.35509 0.33932 -0.3794 0.14778 -0.37014 C -0.33828 -0.44306 -0.1599 -0.43079 -0.3862 -0.44352 C -0.00443 -0.47407 -0.14805 -0.43287 0.39179 -0.73403 C 0.39817 -0.7375 0.39101 -0.75787 0.39075 -0.76991 C 0.12656 -0.59583 0.48776 -0.83657 -0.22045 -0.28657 C -1.17617 0.45625 -0.15716 -0.34769 -0.75899 0.09352 L -1.13607 0.37014 C -1.08841 0.56227 -1.12565 0.50324 -0.95248 0.51944 C -0.64167 0.54838 -0.31498 0.55625 -0.00222 0.56713 C 0.05976 0.57245 0.12213 0.56944 0.18359 0.5831 C 0.19258 0.58518 0.16771 0.59861 0.15898 0.60301 C 0.05976 0.65301 -0.03763 0.72153 -0.13985 0.7463 C -0.24974 0.77292 -0.58308 0.76366 -0.4724 0.75625 C -0.26237 0.74213 -0.05222 0.73634 0.15781 0.72639 L -0.23959 0.61505 C -1.26667 0.35648 -0.66641 0.53403 -1.13607 0.39213 C -1.12591 0.35903 -1.12383 0.31227 -1.10586 0.29259 C -1.07813 0.26227 -1.04284 0.26227 -1.01068 0.25486 C -0.90651 0.23102 -0.80222 0.20995 -0.6974 0.19907 C -0.5599 0.18472 -0.28425 0.17917 -0.28425 0.17917 C -0.13203 0.13542 0.02083 0.09815 0.17239 0.04792 C 0.17669 0.04653 0.1806 0.03009 0.17695 0.02593 C 0.1582 0.00579 0.13672 -0.00556 0.11536 -0.01389 C -0.0013 -0.05903 -0.05143 -0.05185 -0.17344 -0.05972 L -0.28099 -0.0456 C -0.28633 -0.04491 -0.30183 -0.04213 -0.29662 -0.03982 C -0.25052 -0.01829 -0.20339 -0.00532 -0.15664 0.01204 C 0.02578 0.00648 0.2332 0.04838 0.39179 -0.17894 C 0.42552 -0.22732 0.41758 -0.35116 0.38958 -0.40995 C 0.35195 -0.48843 0.28398 -0.50046 0.22721 -0.52315 C 0.13216 -0.56065 0.03398 -0.5669 -0.06263 -0.58866 C -0.43008 -0.58403 -0.69024 -0.62963 -1.03308 -0.49514 C -1.07032 -0.48056 -1.1017 -0.43542 -1.13607 -0.40579 C -1.12748 -0.37593 -1.12357 -0.34005 -1.11029 -0.3162 C -1.09297 -0.28542 -0.96797 -0.19167 -0.9625 -0.18889 C -0.63815 -0.03171 -0.53854 -0.05857 -0.15339 -0.00185 L 0.14218 -0.01574 C 0.14336 -0.01597 0.14674 -0.01806 0.14557 -0.01782 C 0.13099 -0.01505 0.1164 -0.01181 0.10195 -0.00787 L -0.33464 0.11343 C -0.41016 0.13264 -0.48633 0.14236 -0.56185 0.16134 C -0.70508 0.19722 -0.84779 0.23958 -0.9905 0.2787 C -1.03907 0.36759 -1.09453 0.44583 -1.13607 0.54537 C -1.14349 0.56319 -1.13854 0.59583 -1.1293 0.61111 C -1.10183 0.65625 -1.06784 0.68958 -1.03308 0.71458 C -0.99935 0.73866 -0.96211 0.74236 -0.9267 0.75625 L -0.09284 0.71643 C -0.0892 0.7162 -0.10039 0.71389 -0.10404 0.71458 C -0.4431 0.75787 0.06627 0.71204 -0.525 0.75625 C -0.60664 0.7463 -0.69427 0.78125 -0.77018 0.72639 C -0.82722 0.68518 -0.64701 0.7169 -0.58542 0.7125 L 0.26536 0.66273 C 0.30742 0.65671 0.43112 0.67245 0.39179 0.64491 C 0.33047 0.60162 0.26067 0.61111 0.19479 0.61296 C 0.01692 0.61782 -0.16055 0.64398 -0.33802 0.66481 C -0.56836 0.69167 -1.25938 0.76806 -1.02852 0.75625 L -0.98946 0.75417 C -0.93907 0.75 -0.8888 0.7412 -0.83841 0.74028 L 0.21601 0.73449 C 0.27461 0.72384 0.40742 0.80347 0.39179 0.70255 C 0.37409 0.58866 0.26419 0.63125 0.19817 0.61898 C 0.07005 0.59514 -0.05925 0.59931 -0.18802 0.59514 L -0.95352 0.58125 C -1.01446 0.57454 -1.07539 0.57176 -1.13607 0.56134 C -1.13985 0.56065 -1.12956 0.55393 -1.12591 0.55139 C -0.98529 0.45093 -0.953 0.42014 -0.80925 0.36435 C -0.67396 0.31181 -0.53802 0.26458 -0.40183 0.21898 L 0.22838 0.01597 C 0.28281 -0.03704 0.34297 -0.07477 0.39179 -0.14329 C 0.40091 -0.15579 0.37187 -0.1669 0.36041 -0.16898 C 0.30625 -0.17963 0.25156 -0.17778 0.197 -0.18102 L 0.06718 -0.18704 C -0.1556 -0.17778 -0.37865 -0.18218 -0.60104 -0.15903 C -0.70599 -0.14815 -0.82084 -0.10301 -0.9267 -0.06366 C -0.93607 -0.05556 -0.9474 -0.05278 -0.95469 -0.03982 C -0.95716 -0.03519 -0.94909 -0.03148 -0.94571 -0.02986 C -0.93555 -0.02431 -0.925 -0.01968 -0.91446 -0.01782 C -0.82617 -0.00185 -0.73802 0.01921 -0.64922 0.02407 L -0.23724 0.04583 C -0.16862 0.03981 -0.09974 0.03981 -0.03138 0.02801 C 0.08698 0.00741 0.04922 0.00139 0.01458 -0.00995 C -0.08672 -0.00556 -0.14675 -0.00463 -0.24623 0.00602 L -0.67604 0.05579 C -0.77188 0.08125 -0.80261 0.08356 -0.89206 0.12755 C -0.94505 0.15347 -0.93828 0.14977 -0.97149 0.18704 C -0.96446 0.19444 -0.95834 0.20718 -0.95026 0.20903 C -0.75378 0.25556 -0.69597 0.24005 -0.48802 0.23681 L -0.22045 0.20116 C -0.18268 0.19491 -0.10742 0.17523 -0.10742 0.17523 L -0.02578 -0.37014 " pathEditMode="relative" ptsTypes="AAAAAAAAAAAAAAAAAAAAAAAAAAAAAAAAAAAAAAA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41 0.46575 L 0.86341 0.46575 C 0.86302 0.47246 0.86289 0.47894 0.86237 0.48566 C 0.86211 0.48843 0.86146 0.49098 0.8612 0.49353 C 0.86068 0.50024 0.86042 0.50695 0.86003 0.51343 C 0.85899 0.55718 0.8582 0.55255 0.86003 0.59306 C 0.86055 0.6051 0.86068 0.60441 0.86237 0.61297 C 0.86263 0.62084 0.86341 0.62894 0.86341 0.63681 C 0.86341 0.65695 0.86432 0.68589 0.8612 0.70857 C 0.86094 0.71066 0.86055 0.71251 0.86003 0.71459 C 0.85938 0.71714 0.85846 0.71968 0.85781 0.72246 C 0.8569 0.7264 0.85586 0.73681 0.85339 0.74029 C 0.85247 0.74167 0.85117 0.74167 0.85 0.74237 C 0.84466 0.74075 0.84349 0.74075 0.8388 0.73843 C 0.83763 0.73774 0.83659 0.73728 0.83542 0.73635 C 0.82865 0.73126 0.8332 0.73311 0.82539 0.72848 C 0.82396 0.72755 0.8224 0.72732 0.82083 0.7264 C 0.80768 0.71922 0.81484 0.72292 0.80521 0.71644 C 0.80417 0.71575 0.803 0.71529 0.80182 0.71459 C 0.80026 0.7132 0.79896 0.71158 0.7974 0.71042 C 0.79636 0.70973 0.79505 0.70927 0.79401 0.70857 C 0.79245 0.70742 0.79115 0.70556 0.78958 0.70464 C 0.78815 0.70348 0.78646 0.70348 0.78503 0.70255 C 0.78346 0.7014 0.78216 0.69931 0.7806 0.69862 C 0.77839 0.69746 0.77617 0.69723 0.77383 0.69654 C 0.77279 0.69584 0.77162 0.69515 0.77057 0.69468 C 0.76471 0.69167 0.76602 0.6933 0.75938 0.68867 C 0.7556 0.68589 0.7513 0.68496 0.74818 0.68056 C 0.74662 0.67871 0.74505 0.67686 0.74362 0.67478 C 0.74141 0.67154 0.73932 0.66783 0.73698 0.66482 C 0.73034 0.65626 0.73151 0.66089 0.72461 0.6507 C 0.72214 0.64723 0.72018 0.6426 0.71784 0.6389 C 0.71537 0.63473 0.71263 0.63103 0.71003 0.62686 C 0.70742 0.62246 0.70495 0.61737 0.70221 0.61297 C 0.69935 0.60811 0.69622 0.60394 0.69323 0.59908 C 0.69102 0.59515 0.68893 0.59075 0.68659 0.58705 C 0.68451 0.58404 0.6819 0.58218 0.67982 0.57917 C 0.67774 0.57617 0.67617 0.57223 0.67422 0.56922 C 0.67253 0.56644 0.67044 0.56413 0.66862 0.56135 C 0.66745 0.5595 0.66667 0.55649 0.66524 0.55533 C 0.66354 0.55371 0.66159 0.55394 0.65964 0.55325 C 0.65951 0.55279 0.65456 0.54121 0.65404 0.53936 C 0.65339 0.53612 0.65339 0.53265 0.653 0.52941 C 0.65234 0.52408 0.65156 0.51876 0.65078 0.51343 C 0.65 0.5088 0.64896 0.50441 0.64844 0.49955 C 0.64753 0.49029 0.64792 0.48056 0.64622 0.47177 C 0.64557 0.4676 0.64453 0.4639 0.64401 0.45973 C 0.64193 0.44538 0.64388 0.44468 0.64063 0.42802 L 0.63841 0.41598 C 0.63802 0.41205 0.63685 0.40788 0.63724 0.40394 C 0.63763 0.4007 0.63919 0.39816 0.64063 0.39607 C 0.64232 0.39399 0.6444 0.39376 0.64622 0.39214 C 0.64753 0.39098 0.64844 0.38913 0.64961 0.3882 C 0.65104 0.38705 0.65261 0.38705 0.65404 0.38612 C 0.6556 0.38496 0.65703 0.38288 0.65859 0.38218 C 0.66224 0.38033 0.66979 0.37825 0.66979 0.37825 C 0.67083 0.37686 0.67214 0.37593 0.67318 0.37408 C 0.67409 0.37246 0.67435 0.36992 0.67539 0.3683 C 0.6763 0.36644 0.68216 0.36042 0.6832 0.36019 C 0.68945 0.35857 0.69583 0.3588 0.70221 0.35834 C 0.70378 0.35765 0.70547 0.35788 0.70677 0.35626 C 0.70781 0.35487 0.70807 0.35209 0.70899 0.35024 C 0.71198 0.34376 0.7125 0.34584 0.71458 0.33843 C 0.71511 0.33658 0.71524 0.33427 0.71563 0.33242 C 0.71732 0.32524 0.71784 0.32455 0.72018 0.31853 C 0.72057 0.31575 0.72083 0.3132 0.72122 0.31042 C 0.72162 0.30857 0.72214 0.30649 0.7224 0.30441 C 0.72292 0.30001 0.72318 0.29515 0.72344 0.29052 C 0.72318 0.27339 0.72344 0.25603 0.7224 0.2389 C 0.72227 0.23658 0.72109 0.2345 0.72018 0.23288 C 0.71484 0.22362 0.7155 0.2264 0.71003 0.22084 C 0.70886 0.21968 0.70794 0.21806 0.70677 0.21691 C 0.70495 0.21529 0.70287 0.21459 0.70117 0.21297 C 0.69987 0.21181 0.69896 0.20996 0.69779 0.20904 C 0.69414 0.20603 0.69011 0.20417 0.68659 0.20093 C 0.68073 0.19584 0.68372 0.19769 0.67761 0.19515 C 0.67083 0.18705 0.678 0.19422 0.66641 0.18913 C 0.66445 0.1882 0.66276 0.18635 0.66081 0.18519 C 0.65859 0.18357 0.65638 0.18242 0.65404 0.18103 C 0.64636 0.17663 0.65599 0.18195 0.64518 0.17709 C 0.64401 0.17663 0.64284 0.17593 0.6418 0.17524 C 0.6388 0.17316 0.63594 0.17084 0.63281 0.16922 C 0.63099 0.1683 0.62917 0.16783 0.62721 0.16714 C 0.62461 0.16644 0.62201 0.16598 0.6194 0.16529 C 0.61719 0.16459 0.61497 0.1639 0.61263 0.1632 C 0.60781 0.16459 0.60287 0.16459 0.59818 0.16714 C 0.59557 0.16876 0.59141 0.17524 0.59141 0.17524 C 0.59063 0.17709 0.59024 0.17964 0.58919 0.18103 C 0.57682 0.20047 0.5875 0.18103 0.578 0.19306 C 0.57669 0.19468 0.57578 0.19723 0.57461 0.19908 C 0.57357 0.20047 0.5724 0.20163 0.57122 0.20302 C 0.5694 0.20556 0.56771 0.2088 0.56563 0.21089 C 0.56393 0.21274 0.56185 0.2132 0.56003 0.21505 C 0.553 0.222 0.55807 0.21922 0.55221 0.22686 C 0.54896 0.23126 0.54505 0.2338 0.54219 0.2389 C 0.53724 0.24769 0.53724 0.247 0.53203 0.26066 C 0.53138 0.26274 0.53073 0.26482 0.52982 0.26667 C 0.52734 0.27154 0.52461 0.27593 0.52201 0.28056 C 0.52083 0.28265 0.51953 0.28427 0.51862 0.28658 C 0.51615 0.2933 0.51224 0.30394 0.50964 0.30857 C 0.5082 0.31112 0.50664 0.31367 0.50521 0.31644 C 0.50365 0.31968 0.50247 0.32339 0.50078 0.3264 C 0.49831 0.3308 0.4957 0.33473 0.49284 0.33843 C 0.48425 0.34955 0.49219 0.33589 0.48503 0.3463 C 0.47917 0.3551 0.48412 0.35001 0.47943 0.35417 L 0.47943 0.35417 C 0.48203 0.35834 0.48451 0.36274 0.48724 0.36621 C 0.48828 0.36737 0.48958 0.36737 0.49063 0.3683 C 0.49193 0.36922 0.49284 0.37107 0.49401 0.37223 C 0.49883 0.37709 0.50378 0.38126 0.50859 0.38612 C 0.51159 0.38913 0.51432 0.3933 0.51758 0.39607 C 0.53399 0.41066 0.51901 0.39191 0.53542 0.41205 C 0.53737 0.41436 0.53906 0.4176 0.54102 0.41992 C 0.54284 0.42223 0.54492 0.42362 0.54662 0.42593 C 0.55169 0.43288 0.55638 0.44052 0.5612 0.44769 C 0.56419 0.45232 0.56732 0.45672 0.57018 0.46181 C 0.57539 0.47107 0.58008 0.48149 0.58581 0.48959 C 0.58763 0.49214 0.58958 0.49468 0.59141 0.49746 C 0.59414 0.50209 0.59714 0.50603 0.59922 0.51158 C 0.61016 0.54075 0.59909 0.50996 0.60599 0.53149 C 0.60664 0.53357 0.60755 0.53519 0.6082 0.53728 C 0.60872 0.53913 0.60886 0.54144 0.60938 0.5433 C 0.6099 0.54538 0.61107 0.547 0.61159 0.54931 C 0.61289 0.5551 0.6138 0.56135 0.61497 0.56714 L 0.61719 0.57917 L 0.61823 0.58519 L 0.6194 0.59098 C 0.61901 0.60232 0.61927 0.61367 0.61823 0.62501 C 0.6181 0.62755 0.61862 0.6176 0.61719 0.61691 C 0.61537 0.61621 0.61419 0.62107 0.61263 0.62292 C 0.61159 0.62431 0.61055 0.62593 0.60938 0.62686 C 0.60456 0.63056 0.59987 0.63542 0.59479 0.63681 C 0.59258 0.63751 0.59024 0.63797 0.58802 0.6389 C 0.58581 0.63982 0.58359 0.64144 0.58138 0.64283 C 0.57604 0.6463 0.57591 0.64654 0.57122 0.6507 C 0.56784 0.65024 0.56445 0.64978 0.5612 0.64885 C 0.56003 0.64839 0.55899 0.64746 0.55781 0.64677 C 0.55482 0.64538 0.55182 0.64445 0.54883 0.64283 C 0.54206 0.63913 0.53555 0.63427 0.52878 0.6308 C 0.52461 0.62894 0.52057 0.62663 0.51641 0.62501 C 0.51276 0.62339 0.50886 0.62269 0.50521 0.62084 C 0.47474 0.60672 0.52383 0.62455 0.47721 0.60904 C 0.47344 0.60626 0.46979 0.60348 0.46602 0.60093 C 0.4599 0.597 0.45391 0.59468 0.44818 0.58913 C 0.44375 0.58496 0.43698 0.5713 0.43464 0.56714 L 0.43138 0.56135 C 0.43021 0.55927 0.42865 0.55788 0.428 0.55533 C 0.42721 0.55255 0.42695 0.54931 0.42578 0.54723 C 0.42422 0.54468 0.42188 0.54376 0.42018 0.54144 C 0.41771 0.53774 0.41602 0.53288 0.41341 0.52941 C 0.41198 0.52732 0.41029 0.5257 0.40899 0.52339 C 0.40768 0.52107 0.40703 0.5176 0.4056 0.51552 C 0.4043 0.51343 0.40261 0.51297 0.40117 0.51158 C 0.4 0.51019 0.3987 0.50904 0.39779 0.50742 C 0.39544 0.50371 0.39102 0.49561 0.39102 0.49561 C 0.39063 0.49283 0.39037 0.49029 0.38997 0.48751 C 0.38919 0.48357 0.38828 0.47964 0.38763 0.4757 C 0.38711 0.47246 0.38711 0.46899 0.38659 0.46575 C 0.38594 0.46228 0.38503 0.45904 0.38438 0.4558 C 0.38386 0.45371 0.38346 0.45186 0.3832 0.44978 C 0.38281 0.44723 0.38255 0.44445 0.38203 0.44191 C 0.38138 0.43774 0.37982 0.42987 0.37982 0.42987 C 0.38021 0.42593 0.37982 0.42154 0.38099 0.41806 C 0.38216 0.4139 0.38477 0.41158 0.38659 0.40811 C 0.3875 0.40626 0.38789 0.40394 0.3888 0.40209 C 0.39089 0.39769 0.39622 0.38936 0.39883 0.3882 C 0.40443 0.38566 0.40182 0.38705 0.40664 0.38404 C 0.41524 0.37269 0.40703 0.38288 0.41563 0.37408 C 0.41979 0.36992 0.41862 0.36945 0.42344 0.36621 C 0.425 0.36529 0.42643 0.36482 0.428 0.36413 L 0.43464 0.3683 L 0.43802 0.37015 C 0.44089 0.37779 0.44141 0.38265 0.44583 0.38612 C 0.45091 0.39005 0.45234 0.3882 0.45599 0.39399 C 0.46224 0.40417 0.4655 0.41066 0.47057 0.422 C 0.47162 0.42455 0.47279 0.42709 0.47383 0.42987 C 0.47539 0.4338 0.47682 0.43797 0.47839 0.44191 C 0.47904 0.44376 0.4793 0.447 0.4806 0.44769 L 0.48724 0.45186 L 0.49063 0.45371 C 0.50026 0.46529 0.48815 0.4514 0.4974 0.45973 C 0.49857 0.46089 0.49961 0.46251 0.50078 0.46367 C 0.50729 0.47038 0.50313 0.46482 0.50859 0.47177 C 0.51003 0.47362 0.51146 0.4757 0.51302 0.47755 C 0.51302 0.47755 0.52149 0.48751 0.52318 0.48959 C 0.52422 0.49098 0.52539 0.49214 0.52643 0.49353 C 0.528 0.49561 0.5293 0.49792 0.53099 0.49955 C 0.53203 0.5007 0.5332 0.50093 0.53438 0.50163 C 0.53542 0.50348 0.53646 0.5058 0.53763 0.50742 C 0.53867 0.50904 0.54011 0.50973 0.54102 0.51158 C 0.54193 0.5132 0.54258 0.51552 0.54323 0.51737 C 0.54466 0.52755 0.5457 0.53056 0.54323 0.5433 C 0.54245 0.54792 0.5405 0.55163 0.5388 0.55533 C 0.53633 0.56066 0.53399 0.56667 0.53099 0.5713 C 0.52995 0.57269 0.52878 0.57385 0.52761 0.57524 C 0.52383 0.57455 0.52005 0.57431 0.51641 0.57316 C 0.51185 0.57177 0.503 0.56714 0.503 0.56714 C 0.4944 0.5558 0.503 0.56621 0.49063 0.55533 C 0.48867 0.55348 0.48698 0.55093 0.48503 0.54931 C 0.4832 0.54769 0.48125 0.54677 0.47943 0.54538 C 0.478 0.54422 0.47656 0.5426 0.475 0.54144 C 0.47396 0.54052 0.47266 0.54029 0.47162 0.53936 C 0.47044 0.5382 0.46953 0.53635 0.46823 0.53542 C 0.46133 0.52917 0.46862 0.53982 0.45938 0.52732 C 0.45807 0.5257 0.45716 0.52316 0.45599 0.52154 C 0.45417 0.51922 0.45208 0.51783 0.45039 0.51552 C 0.44401 0.50718 0.43919 0.49746 0.43359 0.48751 L 0.43021 0.48172 C 0.42982 0.47964 0.42891 0.47779 0.42904 0.4757 C 0.42969 0.46876 0.43086 0.46205 0.43242 0.4558 C 0.43346 0.45186 0.43529 0.44885 0.43698 0.44584 C 0.44024 0.43982 0.44479 0.43473 0.44922 0.43195 C 0.45104 0.4308 0.453 0.4308 0.45482 0.42987 C 0.45677 0.42894 0.45859 0.42709 0.46042 0.42593 C 0.4638 0.42385 0.47057 0.41992 0.47057 0.41992 C 0.47747 0.42941 0.47279 0.42177 0.47839 0.4338 C 0.48958 0.45834 0.48229 0.43867 0.49518 0.4757 C 0.49675 0.4801 0.49753 0.48589 0.49961 0.48959 C 0.50169 0.4933 0.50391 0.49654 0.50521 0.50163 C 0.50612 0.50533 0.50742 0.51343 0.50742 0.51343 C 0.50599 0.51413 0.50456 0.51552 0.503 0.51552 C 0.49974 0.51552 0.49753 0.50996 0.49518 0.50742 C 0.49232 0.50441 0.48919 0.50209 0.4862 0.49955 C 0.4724 0.47501 0.48477 0.49492 0.46602 0.47177 C 0.4625 0.46737 0.45938 0.46205 0.45599 0.45765 C 0.45417 0.45556 0.45221 0.45394 0.45039 0.45186 C 0.44922 0.45047 0.44701 0.44769 0.44701 0.44769 L 0.45143 0.44191 C 0.44636 0.39677 0.45195 0.44306 0.44701 0.40811 C 0.44479 0.39214 0.44518 0.39052 0.44258 0.37617 C 0.44154 0.37084 0.44024 0.36552 0.43919 0.36019 C 0.43138 0.31876 0.44336 0.37686 0.43359 0.33033 C 0.43229 0.31737 0.43242 0.31644 0.43021 0.30255 C 0.42956 0.29839 0.42852 0.29468 0.428 0.29052 C 0.42656 0.28033 0.42643 0.26644 0.42578 0.25672 C 0.42552 0.25348 0.425 0.25024 0.42461 0.24677 C 0.42474 0.23126 0.42422 0.16482 0.42682 0.13149 C 0.42708 0.12871 0.42761 0.12617 0.428 0.12339 C 0.42839 0.12015 0.42865 0.11667 0.42904 0.11343 C 0.42943 0.11089 0.42995 0.10811 0.43021 0.10556 C 0.4306 0.10163 0.4306 0.09746 0.43138 0.09353 C 0.43177 0.09121 0.43281 0.08959 0.43359 0.08751 C 0.41979 0.07709 0.43138 0.08705 0.41784 0.07177 C 0.41537 0.06876 0.41263 0.06644 0.41003 0.06367 C 0.40781 0.06112 0.40573 0.05788 0.40339 0.0558 C 0.40182 0.05441 0.40026 0.05325 0.39883 0.05186 C 0.39727 0.05001 0.39596 0.04746 0.3944 0.04584 C 0.39297 0.04422 0.39141 0.0433 0.38997 0.04191 C 0.38763 0.03936 0.38555 0.03612 0.3832 0.0338 C 0.37617 0.02686 0.36901 0.02061 0.36198 0.0139 C 0.35977 0.01181 0.35742 0.00996 0.35521 0.00811 C 0.35378 0.00672 0.35234 0.00464 0.35078 0.00394 C 0.34401 0.00163 0.34701 0.00302 0.3418 6.2963E-6 C 0.34024 0.0007 0.33867 0.0007 0.33724 0.00209 C 0.33477 0.00464 0.33294 0.0088 0.3306 0.01205 C 0.32956 0.01343 0.32826 0.01436 0.32721 0.01598 C 0.32604 0.01783 0.32513 0.02015 0.32383 0.022 C 0.31823 0.03033 0.31927 0.02223 0.31263 0.03982 C 0.31094 0.04468 0.30846 0.05093 0.30703 0.0558 C 0.30612 0.05904 0.30573 0.06251 0.30482 0.06575 C 0.29935 0.08751 0.30065 0.07431 0.29479 0.1095 C 0.29362 0.11621 0.29271 0.12292 0.29141 0.12941 C 0.28854 0.14353 0.28451 0.15672 0.28242 0.17107 C 0.28138 0.17917 0.28008 0.18705 0.27904 0.19515 C 0.2763 0.21899 0.27122 0.26667 0.27122 0.26667 C 0.27083 0.27478 0.2707 0.28265 0.27018 0.29052 C 0.26589 0.35695 0.26953 0.28288 0.2668 0.34237 C 0.26914 0.58473 0.24766 0.43681 0.27122 0.45765 C 0.27474 0.46089 0.27787 0.46482 0.28138 0.4676 C 0.28828 0.47339 0.29544 0.47894 0.30261 0.48357 C 0.34206 0.5095 0.38099 0.5382 0.42122 0.55927 C 0.49675 0.59839 0.56445 0.63566 0.6418 0.66667 C 0.68854 0.68542 0.73594 0.69885 0.78281 0.71644 C 1.04596 0.81482 0.81302 0.73728 1.07383 0.81992 C 1.11458 0.85186 1.16511 0.85857 1.19583 0.91552 C 1.28399 1.07802 1.21107 1.04862 1.18919 1.04075 C 1.18568 1.03473 1.18438 1.03149 1.18021 1.02686 C 1.17878 1.02524 1.17721 1.02431 1.17578 1.02292 C 1.17383 1.02107 1.17214 1.01853 1.17018 1.01691 C 1.16393 1.01251 1.15729 1.00973 1.15117 1.0051 C 1.14688 1.00186 1.14297 0.99677 1.1388 0.99306 C 1.13333 0.9882 1.12747 0.98427 1.12201 0.97917 C 1.10729 0.96505 1.09297 0.94978 1.07839 0.93542 C 1.07018 0.92732 1.06198 0.91945 1.05378 0.91158 C 1.04701 0.90487 1.03984 0.89931 1.03359 0.89167 C 1.01198 0.86505 1.01914 0.872 0.98763 0.84584 C 0.98633 0.84468 0.98464 0.84468 0.9832 0.84376 C 0.97878 0.84144 0.97201 0.83658 0.96758 0.83589 C 0.95716 0.83427 0.94662 0.8345 0.9362 0.8338 C 0.90339 0.83589 0.87044 0.8345 0.83763 0.83982 C 0.82982 0.84121 0.82279 0.84908 0.81524 0.85371 C 0.81302 0.8551 0.81081 0.85672 0.80859 0.85765 C 0.80221 0.86066 0.8056 0.85927 0.79844 0.86181 C 0.79701 0.86297 0.79557 0.86459 0.79401 0.86575 C 0.79219 0.86714 0.78802 0.86899 0.7862 0.86968 C 0.78399 0.87038 0.78177 0.87154 0.77943 0.87177 L 0.66419 0.87362 C 0.66302 0.87362 0.63932 0.87316 0.63177 0.86968 C 0.62982 0.86876 0.628 0.86691 0.62617 0.86575 C 0.625 0.86505 0.62383 0.86436 0.62279 0.86367 C 0.61901 0.86158 0.61524 0.85996 0.61159 0.85765 C 0.60404 0.85325 0.60729 0.85394 0.59922 0.84792 C 0.59636 0.84561 0.5931 0.84445 0.59024 0.84191 C 0.58789 0.83959 0.58594 0.83635 0.58359 0.8338 C 0.57695 0.82709 0.57044 0.81945 0.56341 0.8139 C 0.5349 0.79144 0.5556 0.8088 0.50182 0.74839 C 0.48724 0.73195 0.48177 0.72547 0.46719 0.70649 C 0.43893 0.66968 0.45729 0.69214 0.43021 0.65487 C 0.42279 0.64468 0.41537 0.63473 0.40781 0.62501 C 0.40261 0.61806 0.39688 0.61274 0.39219 0.6051 C 0.36445 0.55904 0.3862 0.59237 0.34961 0.54538 C 0.3431 0.53705 0.33698 0.52802 0.3306 0.51945 C 0.32617 0.51343 0.32188 0.50672 0.31719 0.50163 C 0.31224 0.4963 0.30716 0.49167 0.30261 0.48566 C 0.28945 0.46806 0.30573 0.49029 0.29479 0.47362 C 0.29336 0.47154 0.29167 0.46992 0.29024 0.4676 C 0.28789 0.4639 0.2862 0.46066 0.28464 0.4558 C 0.28307 0.45047 0.28021 0.43982 0.28021 0.43982 C 0.2806 0.43126 0.28073 0.42246 0.28138 0.4139 C 0.28151 0.41181 0.28151 0.40927 0.28242 0.40811 C 0.28984 0.39839 0.29766 0.38936 0.30599 0.38218 C 0.30977 0.37871 0.31419 0.37802 0.31823 0.37617 C 0.32682 0.37246 0.34388 0.36552 0.35182 0.36413 C 0.3612 0.36274 0.37057 0.36297 0.37982 0.36228 L 0.46602 0.36621 C 0.53333 0.38149 0.68034 0.44191 0.73698 0.49353 C 0.77761 0.5308 0.82109 0.55927 0.85899 0.6051 C 0.88815 0.64029 0.91042 0.69121 0.9362 0.73427 C 0.94219 0.75487 0.95065 0.77385 0.95404 0.79607 C 0.96497 0.86644 0.9707 0.93681 0.96641 1.00904 C 0.96484 1.03589 0.96315 1.06297 0.95859 1.08867 C 0.9556 1.10533 0.94883 1.11922 0.94401 1.1345 L 0.43242 1.12848 C 0.40091 1.1264 0.37005 1.10927 0.33958 1.09468 C 0.30274 1.07686 0.26667 1.05487 0.23099 1.0308 C 0.1569 0.98103 0.08125 0.91737 0.0138 0.84376 C -0.05195 0.77223 -0.11758 0.70024 -0.17969 0.61899 C -0.2168 0.57038 -0.2681 0.4676 -0.29284 0.39399 C -0.30208 0.36621 -0.30703 0.33427 -0.31406 0.30441 C -0.30664 0.25348 -0.3026 0.20024 -0.29167 0.1514 C -0.28672 0.12871 -0.25729 0.09468 -0.24687 0.08357 C -0.20703 0.04121 -0.20234 0.03311 -0.16289 0.01598 C -0.15898 0.01413 -0.15469 0.01459 -0.15065 0.0139 C -0.14687 0.01529 -0.14284 0.01504 -0.13945 0.01806 C -0.13841 0.01876 -0.13867 0.022 -0.13828 0.02385 C -0.1375 0.02917 -0.13685 0.0345 -0.13607 0.03982 C -0.13568 0.04584 -0.13542 0.05186 -0.13503 0.05765 C -0.13476 0.06042 -0.13437 0.0632 -0.13385 0.06575 C -0.12174 0.12084 -0.11263 0.17871 -0.09687 0.2308 C -0.09101 0.25024 -0.07982 0.26274 -0.07018 0.27663 C -0.04362 0.31482 0.01003 0.38843 0.04518 0.42385 C 0.07344 0.45255 0.10234 0.47917 0.13138 0.50556 C 0.14375 0.51691 0.15638 0.52825 0.1694 0.53728 C 0.19935 0.55811 0.22969 0.57663 0.26003 0.59515 C 0.26471 0.59792 0.26966 0.59978 0.27461 0.60093 C 0.27982 0.60232 0.28503 0.60232 0.29024 0.60302 C 0.28919 0.60163 0.28802 0.59769 0.28698 0.59908 C 0.28386 0.60279 0.28203 0.60927 0.28021 0.61505 L 0.27018 0.64677 C 0.2694 0.65209 0.26888 0.65765 0.26784 0.66274 C 0.26732 0.66552 0.2655 0.66783 0.26563 0.67061 C 0.26628 0.68542 0.26732 0.70047 0.27018 0.71459 C 0.27083 0.71806 0.27383 0.71853 0.27578 0.72038 C 0.29479 0.71922 0.3138 0.71436 0.33281 0.71644 C 0.33477 0.71667 0.33138 0.72316 0.3306 0.7264 C 0.32917 0.73172 0.32747 0.73681 0.32604 0.74237 C 0.32448 0.74885 0.32162 0.76228 0.32162 0.76228 C 0.32083 0.77223 0.31914 0.78195 0.3194 0.79214 C 0.31953 0.79908 0.32149 0.80556 0.32279 0.81205 C 0.32331 0.81482 0.3237 0.81806 0.325 0.81992 C 0.33581 0.83681 0.34701 0.85255 0.35859 0.8676 C 0.36784 0.87964 0.38997 0.8933 0.39779 0.89746 C 0.40065 0.89908 0.40378 0.89885 0.40664 0.89955 C 0.40859 0.90001 0.41042 0.90093 0.41224 0.90163 C 0.41458 0.89885 0.41927 0.89839 0.41901 0.89353 C 0.41849 0.88473 0.40912 0.88288 0.4056 0.88172 C 0.36823 0.88774 0.36706 0.87917 0.33503 0.91945 C 0.33229 0.92292 0.33203 0.9301 0.3306 0.93542 C 0.34701 0.95394 0.34284 0.95441 0.36758 0.9514 C 0.42839 0.94376 0.48919 0.93265 0.55 0.92339 C 0.58242 0.9088 0.61511 0.89584 0.6474 0.87964 C 0.65104 0.87779 0.65651 0.8764 0.65742 0.86968 C 0.65951 0.85487 0.64609 0.85464 0.64284 0.85371 C 0.53268 0.87362 0.52591 0.8676 0.43464 0.90348 C 0.40586 0.91505 0.34844 0.94144 0.34844 0.94144 C 0.34284 0.94792 0.3362 0.95232 0.33164 0.96135 C 0.3306 0.96343 0.33451 0.96482 0.3362 0.96529 C 0.34766 0.9676 0.35938 0.96783 0.37083 0.96922 L 0.81198 0.86575 C 0.8612 0.85279 0.9112 0.84144 0.95859 0.8139 C 1.03971 0.76691 1.1168 0.69978 1.19583 0.64283 C 1.17747 0.197 1.21537 0.50232 0.67761 0.70255 C 0.50247 0.7676 0.32747 0.81968 0.15039 0.8676 C 0.02747 0.90093 -0.21888 0.95927 -0.21888 0.95927 C -0.41029 0.93913 -0.25495 0.95927 0.26003 0.69654 C 0.41914 0.61529 0.53268 0.58288 0.67318 0.47362 C 0.69792 0.45441 0.72083 0.42848 0.74479 0.40603 C 0.7724 0.30533 0.79583 0.29584 0.70443 0.26274 C 0.44388 0.16806 0.37474 0.18705 0.10443 0.17524 C -0.04101 0.1764 -0.18672 0.16205 -0.33203 0.17917 C -0.3651 0.18311 -0.26771 0.2176 -0.23463 0.21505 C -0.09622 0.20371 0.04089 0.16714 0.17839 0.13728 C 0.41615 0.08589 0.60964 0.05232 0.84219 -0.02592 C 0.87266 -0.03587 0.90182 -0.05601 0.93177 -0.07129 C 0.92721 -0.07661 0.92344 -0.08448 0.91823 -0.08726 C 0.91081 -0.09143 0.90261 -0.0905 0.89479 -0.0912 L 0.803 -0.0993 C 0.67435 -0.08518 0.70117 -0.09189 0.51198 -0.03379 C 0.34518 0.0176 0.17826 0.06714 0.01263 0.12941 C -0.14974 0.19052 -0.09036 0.16112 -0.16745 0.20093 C -0.11276 0.2132 -0.14062 0.2088 -0.01979 0.14931 C 0.15039 0.06552 0.48841 -0.11504 0.48841 -0.11504 C 0.49258 -0.12036 0.49714 -0.12476 0.50078 -0.13101 C 0.50365 -0.13633 0.50456 -0.14721 0.49844 -0.14907 C 0.4849 -0.15323 0.47083 -0.153 0.45703 -0.15485 C 0.44622 -0.15439 0.43542 -0.15485 0.42461 -0.153 C 0.40742 -0.14999 0.39037 -0.14189 0.37318 -0.14096 C 0.33099 -0.13865 0.2888 -0.14235 0.24662 -0.14305 C 0.02956 -0.20833 0.38307 -0.09721 -0.16068 -0.34004 C -0.21693 -0.36504 -0.33203 -0.39189 -0.33203 -0.3918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2.08333E-6 -4.07407E-6 L -0.06263 -0.01806 C -0.07864 -0.02245 -0.09492 -0.02593 -0.1108 -0.03195 C -0.13359 -0.04051 -0.15612 -0.05046 -0.17903 -0.05764 C -0.20768 -0.0669 -0.23659 -0.07269 -0.26523 -0.08171 C -0.34114 -0.10532 -0.41627 -0.13588 -0.49245 -0.15532 C -0.72122 -0.21343 -0.61849 -0.18472 -0.93919 -0.28449 C -0.99284 -0.30139 -1.04752 -0.31111 -1.10026 -0.33634 L -1.2289 -0.39792 C -1.22448 -0.50718 -1.25989 -0.65 -1.21549 -0.72616 C -1.1651 -0.81273 -1.07734 -0.77593 -1.00729 -0.77778 L 0.29896 -0.76597 C 0.29857 -0.70764 0.30482 -0.64792 0.29779 -0.59074 C 0.29271 -0.54931 0.20755 -0.38681 0.20599 -0.38403 C 0.13841 -0.26482 0.0487 -0.13056 -0.03359 -0.04769 C -0.15976 0.0794 -0.28737 0.20301 -0.41979 0.30833 C -0.72265 0.5493 -0.83242 0.59884 -1.10586 0.74815 C -1.13932 0.74213 -1.18776 0.78009 -1.20651 0.73032 C -1.22122 0.6912 -1.15963 0.6868 -1.13489 0.6706 C -1.09648 0.6456 -1.05781 0.61852 -1.01732 0.60694 C -0.71341 0.51898 -0.69896 0.53218 -0.4388 0.52731 L 0.29779 0.46759 C 0.30039 0.46736 0.30117 0.45139 0.29896 0.4537 C 0.23425 0.51852 0.09037 0.70347 0.01459 0.72222 C -0.13333 0.75903 -0.28385 0.73958 -0.4332 0.74815 C -0.66185 0.73819 -0.91432 0.89884 -1.11927 0.71829 C -1.26015 0.59421 -0.81328 0.58403 -0.65703 0.55116 L 0.29896 0.35023 C 0.22956 0.3331 0.30378 0.3412 0.19597 0.39606 C 0.02292 0.4838 -0.15091 0.56713 -0.32565 0.64282 C -0.65286 0.78403 -0.73216 0.72986 -1.15286 0.74815 C -1.17812 0.74745 -1.20416 0.75602 -1.2289 0.7463 C -1.23398 0.74421 -1.23021 0.72662 -1.22786 0.71829 C -1.22057 0.69329 -1.21211 0.66875 -1.20091 0.64861 C -1.13607 0.53171 -1.07122 0.41412 -1.00052 0.30833 C -0.8901 0.14329 -0.69284 -0.07616 -0.56745 -0.18519 C -0.38841 -0.34051 -0.20833 -0.49329 -0.02239 -0.6206 C 0.08138 -0.69167 0.40964 -0.76227 0.29896 -0.77778 C 0.03646 -0.81482 -0.22643 -0.7169 -0.48919 -0.68634 C -0.68177 -0.61782 -1.07851 -0.50648 -1.2289 -0.3044 C -1.2569 -0.2669 -0.67096 -0.5662 -0.65364 -0.57083 C -0.3375 -0.65764 -0.01862 -0.7088 0.29896 -0.77778 C 0.25156 -0.60162 0.26758 -0.64537 0.08516 -0.42963 C -0.11914 -0.18843 -0.18073 -0.09861 -0.41419 0.09745 C -1.30469 0.8456 -1.54778 0.75139 -0.82604 0.74421 C -0.50781 0.63611 -0.18554 0.55995 0.12878 0.41991 C 0.19258 0.39143 0.275 0.35162 0.29896 0.24282 C 0.33933 0.05926 0.29818 -0.15116 0.29779 -0.34838 C 0.16042 -0.32014 0.10677 -0.30995 -0.09505 -0.23889 C -0.37252 -0.1412 -0.64804 -0.02755 -0.92461 0.07755 L -1.07448 0.13333 C -1.27396 0.11643 -1.33763 0.14375 -0.82161 -0.27662 C -0.67005 -0.4 -0.52864 -0.57431 -0.36705 -0.64653 C -0.16367 -0.7375 0.56901 -0.80278 0.23399 -0.77199 C 0.20235 -0.7632 0.17045 -0.75602 0.1388 -0.74607 C -0.05429 -0.68495 -0.26471 -0.59514 -0.4444 -0.49537 C -0.70833 -0.34861 -0.96745 -0.17593 -1.2289 -0.01597 C -1.21328 0.2294 -1.26159 0.51805 -1.1819 0.72037 C -1.16849 0.7544 -0.44765 0.75463 -1.22448 0.74421 C -0.97552 0.53657 -1.07109 0.60718 -0.68281 0.3662 C -0.58971 0.30833 -0.48893 0.28472 -0.40182 0.20301 C -0.16002 -0.02407 0.06537 -0.30255 0.29896 -0.55509 C 0.16081 -1.47153 0.25899 -1.1081 -1.00508 -0.75602 C -1.23906 -0.69074 -0.5332 -0.68032 -0.29883 -0.6206 L 0.225 -0.48727 C 0.24974 -0.46088 0.30078 -0.4588 0.29896 -0.40787 C 0.26628 0.48819 0.24792 0.33866 -0.09961 0.74815 L -1.20429 0.73032 C -1.23138 0.72824 -1.15573 0.68773 -1.13047 0.6706 C -1.08997 0.64329 -1.04961 0.61319 -1.00729 0.59699 C -0.77409 0.50694 -0.53893 0.43218 -0.30442 0.35208 L -0.01002 0.25671 C 0.09297 0.17315 0.21276 0.13657 0.29896 0.00602 C 0.32904 -0.03982 0.30196 -0.13588 0.2944 -0.20509 C 0.2931 -0.21782 0.28138 -0.21736 0.27435 -0.22083 C 0.18373 -0.26806 0.10651 -0.30602 0.01237 -0.32245 C -0.41653 -0.39722 -0.8 -0.43982 -1.2289 -0.49329 C -1.13177 -1.48102 -1.09857 -2.37083 0.29896 -0.75995 C 0.54128 -0.48056 0.18177 0.24537 0.12318 0.74815 C -0.3276 0.74421 -0.8164 1.0588 -1.2289 0.73634 C -1.40625 0.59768 -1.22122 0.04745 -1.21328 -0.29653 C -1.21315 -0.30208 -1.20234 -0.33519 -1.1987 -0.34421 C -1.19622 -0.35046 -1.19375 -0.35671 -1.19088 -0.36227 C -1.18893 -0.36597 -1.18698 -0.3706 -1.18411 -0.37222 C -1.09505 -0.42107 -1.12461 -0.40949 -1.05651 -0.41389 L -0.95039 -0.42176 C -0.76419 -0.42014 -0.67969 -0.43102 -0.48463 -0.36829 C -0.44088 -0.35394 -0.40039 -0.31782 -0.3582 -0.29259 C -0.34661 -0.27801 -0.33333 -0.2669 -0.32344 -0.24884 C -0.31185 -0.22755 -0.31054 -0.19167 -0.30781 -0.16528 C -0.3082 -0.14259 -0.30807 -0.12014 -0.30885 -0.09745 C -0.30924 -0.08958 -0.31015 -0.08148 -0.3112 -0.07361 C -0.31536 -0.04051 -0.32148 -0.00787 -0.32461 0.02593 C -0.32682 0.05046 -0.32942 0.07477 -0.33125 0.09954 C -0.3345 0.14259 -0.33463 0.16435 -0.3358 0.20486 C -0.33502 0.20833 -0.33528 0.21667 -0.33359 0.21481 C -0.32291 0.20417 -0.31015 0.16805 -0.30442 0.15116 C -0.30338 0.14815 -0.30299 0.14468 -0.30221 0.1412 C -0.30299 0.13333 -0.30286 0.125 -0.30442 0.11736 C -0.30534 0.11296 -0.31067 0.10347 -0.31341 0.10139 C -0.3151 0.1 -0.31705 0.10023 -0.31901 0.09954 C -0.31823 0.1081 -0.31849 0.11713 -0.31679 0.12523 C -0.30534 0.17963 -0.27591 0.25509 -0.25963 0.29259 C -0.22669 0.36829 -0.18685 0.4493 -0.1444 0.51134 C -0.08997 0.59074 -0.03906 0.67986 0.02136 0.74421 C 0.03763 0.76157 0.05938 0.74676 0.07839 0.74815 C 0.09414 0.71505 0.13789 0.68588 0.12539 0.64861 C 0.10339 0.5831 0.0487 0.5794 0.01016 0.54514 C -0.00364 0.5331 -0.01745 0.5213 -0.03125 0.50949 L -0.14883 0.40787 C -0.1707 0.38866 -0.19505 0.37616 -0.2138 0.34815 L -0.26302 0.27454 C -0.26679 0.26273 -0.27174 0.25162 -0.27422 0.23866 C -0.27591 0.22986 -0.27565 0.22014 -0.27526 0.21088 C -0.275 0.20093 -0.26784 0.1838 -0.26523 0.17917 C -0.25716 0.16481 -0.2487 0.15116 -0.23945 0.13935 C -0.2358 0.13449 -0.23112 0.1331 -0.22721 0.1294 C -0.22487 0.12708 -0.21836 0.1243 -0.22044 0.1213 C -0.22344 0.11736 -0.22799 0.12268 -0.23164 0.12338 C -0.24127 0.13009 -0.23346 0.12407 -0.24284 0.13333 C -0.24427 0.13472 -0.24896 0.13819 -0.24739 0.13727 C -0.24245 0.13426 -0.2375 0.13148 -0.23281 0.12731 C -0.21732 0.11343 -0.20221 0.09815 -0.18685 0.08356 C -0.18281 0.07963 -0.17838 0.07662 -0.17461 0.07153 C -0.16419 0.0581 -0.15924 0.05555 -0.15325 0.03981 C -0.15234 0.03727 -0.15182 0.03449 -0.15104 0.03171 C -0.1569 0.02917 -0.15495 0.02847 -0.1612 0.0338 C -0.17617 0.04676 -0.19101 0.06018 -0.20586 0.07361 C -0.21159 0.0787 -0.21705 0.08426 -0.22265 0.08958 C -0.25482 0.11875 -0.28893 0.14143 -0.31901 0.17708 C -0.33437 0.19537 -0.3358 0.20046 -0.32799 0.1831 C -0.32344 0.1618 -0.32096 0.15255 -0.32005 0.12523 C -0.3194 0.10278 -0.31836 0.07963 -0.32122 0.05764 C -0.3289 -0.00185 -0.37799 -0.08495 -0.39401 -0.10949 C -0.41432 -0.14074 -0.43841 -0.16343 -0.4612 -0.18912 C -0.47383 -0.20347 -0.48685 -0.2169 -0.50039 -0.22894 C -0.55 -0.27292 -0.65573 -0.32338 -0.68385 -0.33634 C -0.7151 -0.35093 -0.72344 -0.35023 -0.74544 -0.35023 " pathEditMode="relative" ptsTypes="AAAAAAAAAAAAAAAAAAAAAAAAAAAAAAAAAAAAAAAAAAAAAAAAAAAAAAAAAAAAA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9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我愛玩手機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我喜歡玩手機</dc:title>
  <dc:creator>Windows 使用者</dc:creator>
  <cp:lastModifiedBy>Windows 使用者</cp:lastModifiedBy>
  <cp:revision>8</cp:revision>
  <dcterms:created xsi:type="dcterms:W3CDTF">2021-09-13T03:03:04Z</dcterms:created>
  <dcterms:modified xsi:type="dcterms:W3CDTF">2021-09-27T03:12:37Z</dcterms:modified>
</cp:coreProperties>
</file>