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-2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1727D7-8C3B-4091-8DF5-361625D4792A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BC544F-CFE1-43E1-8328-53FF3D30658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049221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1727D7-8C3B-4091-8DF5-361625D4792A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BC544F-CFE1-43E1-8328-53FF3D30658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281983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1727D7-8C3B-4091-8DF5-361625D4792A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BC544F-CFE1-43E1-8328-53FF3D30658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226333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1727D7-8C3B-4091-8DF5-361625D4792A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BC544F-CFE1-43E1-8328-53FF3D30658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851728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1727D7-8C3B-4091-8DF5-361625D4792A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BC544F-CFE1-43E1-8328-53FF3D30658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284756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1727D7-8C3B-4091-8DF5-361625D4792A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BC544F-CFE1-43E1-8328-53FF3D30658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938610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1727D7-8C3B-4091-8DF5-361625D4792A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BC544F-CFE1-43E1-8328-53FF3D30658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07922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1727D7-8C3B-4091-8DF5-361625D4792A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BC544F-CFE1-43E1-8328-53FF3D30658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527312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1727D7-8C3B-4091-8DF5-361625D4792A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BC544F-CFE1-43E1-8328-53FF3D30658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564812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1727D7-8C3B-4091-8DF5-361625D4792A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BC544F-CFE1-43E1-8328-53FF3D30658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953739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1727D7-8C3B-4091-8DF5-361625D4792A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BC544F-CFE1-43E1-8328-53FF3D30658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606476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1727D7-8C3B-4091-8DF5-361625D4792A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BC544F-CFE1-43E1-8328-53FF3D30658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65074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 sz="7200" dirty="0" smtClean="0">
                <a:solidFill>
                  <a:schemeClr val="accent1">
                    <a:lumMod val="50000"/>
                  </a:schemeClr>
                </a:solidFill>
              </a:rPr>
              <a:t>我喜歡</a:t>
            </a:r>
            <a:r>
              <a:rPr lang="zh-TW" altLang="en-US" sz="7200" dirty="0" smtClean="0">
                <a:solidFill>
                  <a:srgbClr val="FFC000"/>
                </a:solidFill>
              </a:rPr>
              <a:t>運動</a:t>
            </a:r>
            <a:endParaRPr lang="zh-TW" altLang="en-US" sz="7200" dirty="0">
              <a:solidFill>
                <a:srgbClr val="FFC000"/>
              </a:solidFill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8800" dirty="0" smtClean="0"/>
              <a:t>足球</a:t>
            </a:r>
            <a:endParaRPr lang="zh-TW" altLang="en-US" sz="8800" dirty="0"/>
          </a:p>
        </p:txBody>
      </p:sp>
    </p:spTree>
    <p:extLst>
      <p:ext uri="{BB962C8B-B14F-4D97-AF65-F5344CB8AC3E}">
        <p14:creationId xmlns:p14="http://schemas.microsoft.com/office/powerpoint/2010/main" val="29408519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37269" y="2363969"/>
            <a:ext cx="2733947" cy="2636306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459775"/>
            <a:ext cx="12043954" cy="9032967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55923" y="2276605"/>
            <a:ext cx="2480153" cy="2304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54853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4</Words>
  <Application>Microsoft Office PowerPoint</Application>
  <PresentationFormat>寬螢幕</PresentationFormat>
  <Paragraphs>2</Paragraphs>
  <Slides>2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</vt:i4>
      </vt:variant>
    </vt:vector>
  </HeadingPairs>
  <TitlesOfParts>
    <vt:vector size="7" baseType="lpstr">
      <vt:lpstr>新細明體</vt:lpstr>
      <vt:lpstr>Arial</vt:lpstr>
      <vt:lpstr>Calibri</vt:lpstr>
      <vt:lpstr>Calibri Light</vt:lpstr>
      <vt:lpstr>Office 佈景主題</vt:lpstr>
      <vt:lpstr>我喜歡運動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我喜歡運動</dc:title>
  <dc:creator>Windows 使用者</dc:creator>
  <cp:lastModifiedBy>Windows 使用者</cp:lastModifiedBy>
  <cp:revision>5</cp:revision>
  <dcterms:created xsi:type="dcterms:W3CDTF">2021-09-13T03:10:35Z</dcterms:created>
  <dcterms:modified xsi:type="dcterms:W3CDTF">2021-09-27T03:00:21Z</dcterms:modified>
</cp:coreProperties>
</file>