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4" d="100"/>
          <a:sy n="24" d="100"/>
        </p:scale>
        <p:origin x="249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51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03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09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61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43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12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83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97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2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370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6477-DA9F-4F69-85F1-3AA1396448E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FBAE-08E7-4C0B-A1A2-B93FD829B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67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FF00"/>
                </a:solidFill>
              </a:rPr>
              <a:t>我喜歡運動</a:t>
            </a:r>
            <a:endParaRPr lang="zh-TW" altLang="en-US" sz="96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/>
              <a:t>足</a:t>
            </a:r>
            <a:r>
              <a:rPr lang="zh-TW" altLang="en-US" sz="9600" dirty="0" smtClean="0"/>
              <a:t>球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327677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20" y="-2947790"/>
            <a:ext cx="12192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24773" y="848958"/>
            <a:ext cx="1854381" cy="206434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52954" y="848958"/>
            <a:ext cx="2540579" cy="1524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13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我喜歡運動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我喜歡運動</dc:title>
  <dc:creator>Windows 使用者</dc:creator>
  <cp:lastModifiedBy>Windows 使用者</cp:lastModifiedBy>
  <cp:revision>4</cp:revision>
  <dcterms:created xsi:type="dcterms:W3CDTF">2021-09-13T03:06:18Z</dcterms:created>
  <dcterms:modified xsi:type="dcterms:W3CDTF">2021-09-27T03:00:27Z</dcterms:modified>
</cp:coreProperties>
</file>