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000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54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17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974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09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12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42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45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8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06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9B45D-C114-4845-A67D-D3021ACD33C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D624-C872-4E08-9A1F-6E739CFABE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5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796834"/>
            <a:ext cx="6439989" cy="2713129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0000"/>
                </a:solidFill>
              </a:rPr>
              <a:t>我喜歡射箭</a:t>
            </a:r>
            <a:endParaRPr lang="zh-TW" altLang="en-US" sz="9600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9817" y="3631474"/>
            <a:ext cx="12226834" cy="3735977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00B0F0"/>
                </a:solidFill>
              </a:rPr>
              <a:t>航空母艦和驅逐艦</a:t>
            </a:r>
            <a:r>
              <a:rPr lang="en-US" altLang="zh-TW" sz="9600" dirty="0" smtClean="0">
                <a:solidFill>
                  <a:srgbClr val="00B0F0"/>
                </a:solidFill>
              </a:rPr>
              <a:t>,</a:t>
            </a:r>
            <a:r>
              <a:rPr lang="zh-TW" altLang="en-US" sz="9600" dirty="0" smtClean="0">
                <a:solidFill>
                  <a:srgbClr val="00B0F0"/>
                </a:solidFill>
              </a:rPr>
              <a:t>巡洋艦</a:t>
            </a:r>
            <a:r>
              <a:rPr lang="en-US" altLang="zh-TW" sz="9600" dirty="0" smtClean="0">
                <a:solidFill>
                  <a:srgbClr val="00B0F0"/>
                </a:solidFill>
              </a:rPr>
              <a:t>,</a:t>
            </a:r>
            <a:r>
              <a:rPr lang="zh-TW" altLang="en-US" sz="9600" dirty="0" smtClean="0">
                <a:solidFill>
                  <a:srgbClr val="00B0F0"/>
                </a:solidFill>
              </a:rPr>
              <a:t>潛水</a:t>
            </a:r>
            <a:r>
              <a:rPr lang="zh-TW" altLang="en-US" sz="9600" dirty="0">
                <a:solidFill>
                  <a:srgbClr val="00B0F0"/>
                </a:solidFill>
              </a:rPr>
              <a:t>艇</a:t>
            </a:r>
            <a:r>
              <a:rPr lang="zh-TW" altLang="en-US" sz="9600" dirty="0" smtClean="0">
                <a:solidFill>
                  <a:srgbClr val="00B0F0"/>
                </a:solidFill>
              </a:rPr>
              <a:t>                                           </a:t>
            </a:r>
            <a:endParaRPr lang="zh-TW" altLang="en-US" sz="9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39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64083" y="6050169"/>
            <a:ext cx="8072382" cy="729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2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我喜歡射箭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我喜歡射箭</dc:title>
  <dc:creator>Windows 使用者</dc:creator>
  <cp:lastModifiedBy>Windows 使用者</cp:lastModifiedBy>
  <cp:revision>6</cp:revision>
  <dcterms:created xsi:type="dcterms:W3CDTF">2021-09-13T03:03:03Z</dcterms:created>
  <dcterms:modified xsi:type="dcterms:W3CDTF">2021-09-27T03:10:09Z</dcterms:modified>
</cp:coreProperties>
</file>