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79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04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02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51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69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34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55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311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61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02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00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EFF1C-80C1-4424-AE18-15B1A6CF9829}" type="datetimeFigureOut">
              <a:rPr lang="zh-TW" altLang="en-US" smtClean="0"/>
              <a:t>2021/9/13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63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2962" y="2246811"/>
            <a:ext cx="4467496" cy="100584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我喜歡</a:t>
            </a:r>
            <a:r>
              <a:rPr lang="zh-TW" altLang="en-US" dirty="0" smtClean="0">
                <a:solidFill>
                  <a:schemeClr val="accent2"/>
                </a:solidFill>
              </a:rPr>
              <a:t>運動</a:t>
            </a:r>
            <a:endParaRPr lang="zh-TW" altLang="en-US" dirty="0">
              <a:solidFill>
                <a:schemeClr val="accent2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509963"/>
            <a:ext cx="6348549" cy="132329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</a:rPr>
              <a:t>運動對身體很好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我喜歡運動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我喜歡睡覺</dc:title>
  <dc:creator>Windows 使用者</dc:creator>
  <cp:lastModifiedBy>Windows 使用者</cp:lastModifiedBy>
  <cp:revision>2</cp:revision>
  <dcterms:created xsi:type="dcterms:W3CDTF">2021-09-13T03:02:40Z</dcterms:created>
  <dcterms:modified xsi:type="dcterms:W3CDTF">2021-09-13T03:12:00Z</dcterms:modified>
</cp:coreProperties>
</file>