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B-4733-9567-6905267A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796866"/>
              </p:ext>
            </p:extLst>
          </p:nvPr>
        </p:nvGraphicFramePr>
        <p:xfrm>
          <a:off x="897813" y="1644708"/>
          <a:ext cx="7387936" cy="429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65248"/>
              </p:ext>
            </p:extLst>
          </p:nvPr>
        </p:nvGraphicFramePr>
        <p:xfrm>
          <a:off x="1413164" y="1579414"/>
          <a:ext cx="6349124" cy="44473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4562">
                  <a:extLst>
                    <a:ext uri="{9D8B030D-6E8A-4147-A177-3AD203B41FA5}">
                      <a16:colId xmlns:a16="http://schemas.microsoft.com/office/drawing/2014/main" val="2415490176"/>
                    </a:ext>
                  </a:extLst>
                </a:gridCol>
                <a:gridCol w="3174562">
                  <a:extLst>
                    <a:ext uri="{9D8B030D-6E8A-4147-A177-3AD203B41FA5}">
                      <a16:colId xmlns:a16="http://schemas.microsoft.com/office/drawing/2014/main" val="3055973245"/>
                    </a:ext>
                  </a:extLst>
                </a:gridCol>
              </a:tblGrid>
              <a:tr h="404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05746"/>
                  </a:ext>
                </a:extLst>
              </a:tr>
              <a:tr h="404301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冷氣控溫不外</a:t>
                      </a:r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947617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355229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715644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376151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284860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823215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843336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532233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1736662"/>
                  </a:ext>
                </a:extLst>
              </a:tr>
              <a:tr h="4043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66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2019-12-03T03:06:03Z</dcterms:modified>
</cp:coreProperties>
</file>